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9"/>
  </p:notesMasterIdLst>
  <p:handoutMasterIdLst>
    <p:handoutMasterId r:id="rId20"/>
  </p:handoutMasterIdLst>
  <p:sldIdLst>
    <p:sldId id="256" r:id="rId5"/>
    <p:sldId id="381" r:id="rId6"/>
    <p:sldId id="388" r:id="rId7"/>
    <p:sldId id="259" r:id="rId8"/>
    <p:sldId id="395" r:id="rId9"/>
    <p:sldId id="392" r:id="rId10"/>
    <p:sldId id="390" r:id="rId11"/>
    <p:sldId id="262" r:id="rId12"/>
    <p:sldId id="397" r:id="rId13"/>
    <p:sldId id="396" r:id="rId14"/>
    <p:sldId id="299" r:id="rId15"/>
    <p:sldId id="398" r:id="rId16"/>
    <p:sldId id="278" r:id="rId17"/>
    <p:sldId id="39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F2E200-CE60-4345-ADF1-D6764F932A4F}" v="118" dt="2022-03-11T08:18:53.6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1764"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ala Whybrow" userId="eb9e564d-1002-4d07-92ef-48ab43150049" providerId="ADAL" clId="{0AF2E200-CE60-4345-ADF1-D6764F932A4F}"/>
    <pc:docChg chg="undo custSel addSld delSld modSld sldOrd">
      <pc:chgData name="Neala Whybrow" userId="eb9e564d-1002-4d07-92ef-48ab43150049" providerId="ADAL" clId="{0AF2E200-CE60-4345-ADF1-D6764F932A4F}" dt="2022-03-11T08:19:10.885" v="1144" actId="404"/>
      <pc:docMkLst>
        <pc:docMk/>
      </pc:docMkLst>
      <pc:sldChg chg="modSp mod">
        <pc:chgData name="Neala Whybrow" userId="eb9e564d-1002-4d07-92ef-48ab43150049" providerId="ADAL" clId="{0AF2E200-CE60-4345-ADF1-D6764F932A4F}" dt="2022-03-11T07:56:47.942" v="231" actId="1076"/>
        <pc:sldMkLst>
          <pc:docMk/>
          <pc:sldMk cId="1576415607" sldId="259"/>
        </pc:sldMkLst>
        <pc:spChg chg="mod">
          <ac:chgData name="Neala Whybrow" userId="eb9e564d-1002-4d07-92ef-48ab43150049" providerId="ADAL" clId="{0AF2E200-CE60-4345-ADF1-D6764F932A4F}" dt="2022-03-11T07:56:43.732" v="230" actId="2711"/>
          <ac:spMkLst>
            <pc:docMk/>
            <pc:sldMk cId="1576415607" sldId="259"/>
            <ac:spMk id="3" creationId="{D478260C-A4CB-402E-878B-360D6D16A8D3}"/>
          </ac:spMkLst>
        </pc:spChg>
        <pc:picChg chg="mod">
          <ac:chgData name="Neala Whybrow" userId="eb9e564d-1002-4d07-92ef-48ab43150049" providerId="ADAL" clId="{0AF2E200-CE60-4345-ADF1-D6764F932A4F}" dt="2022-03-11T07:56:47.942" v="231" actId="1076"/>
          <ac:picMkLst>
            <pc:docMk/>
            <pc:sldMk cId="1576415607" sldId="259"/>
            <ac:picMk id="1026" creationId="{97956B6A-E268-4A6A-B80C-83F8106885D5}"/>
          </ac:picMkLst>
        </pc:picChg>
      </pc:sldChg>
      <pc:sldChg chg="modSp mod">
        <pc:chgData name="Neala Whybrow" userId="eb9e564d-1002-4d07-92ef-48ab43150049" providerId="ADAL" clId="{0AF2E200-CE60-4345-ADF1-D6764F932A4F}" dt="2022-03-11T07:57:44.097" v="241" actId="1076"/>
        <pc:sldMkLst>
          <pc:docMk/>
          <pc:sldMk cId="2107252335" sldId="262"/>
        </pc:sldMkLst>
        <pc:spChg chg="mod">
          <ac:chgData name="Neala Whybrow" userId="eb9e564d-1002-4d07-92ef-48ab43150049" providerId="ADAL" clId="{0AF2E200-CE60-4345-ADF1-D6764F932A4F}" dt="2022-03-11T07:57:44.097" v="241" actId="1076"/>
          <ac:spMkLst>
            <pc:docMk/>
            <pc:sldMk cId="2107252335" sldId="262"/>
            <ac:spMk id="19" creationId="{C3878C0C-6145-41DC-9C2A-C9840FB2EE1A}"/>
          </ac:spMkLst>
        </pc:spChg>
        <pc:spChg chg="mod">
          <ac:chgData name="Neala Whybrow" userId="eb9e564d-1002-4d07-92ef-48ab43150049" providerId="ADAL" clId="{0AF2E200-CE60-4345-ADF1-D6764F932A4F}" dt="2022-03-11T07:57:42.334" v="240" actId="1076"/>
          <ac:spMkLst>
            <pc:docMk/>
            <pc:sldMk cId="2107252335" sldId="262"/>
            <ac:spMk id="21" creationId="{176E29A0-8E86-4C8D-87C5-FC403D1E19F7}"/>
          </ac:spMkLst>
        </pc:spChg>
        <pc:spChg chg="mod">
          <ac:chgData name="Neala Whybrow" userId="eb9e564d-1002-4d07-92ef-48ab43150049" providerId="ADAL" clId="{0AF2E200-CE60-4345-ADF1-D6764F932A4F}" dt="2022-03-11T07:57:38.177" v="239" actId="2711"/>
          <ac:spMkLst>
            <pc:docMk/>
            <pc:sldMk cId="2107252335" sldId="262"/>
            <ac:spMk id="22" creationId="{5EA13DFD-8E4F-425D-8A21-E86D9E7F4241}"/>
          </ac:spMkLst>
        </pc:spChg>
      </pc:sldChg>
      <pc:sldChg chg="modSp mod">
        <pc:chgData name="Neala Whybrow" userId="eb9e564d-1002-4d07-92ef-48ab43150049" providerId="ADAL" clId="{0AF2E200-CE60-4345-ADF1-D6764F932A4F}" dt="2022-03-11T08:19:10.885" v="1144" actId="404"/>
        <pc:sldMkLst>
          <pc:docMk/>
          <pc:sldMk cId="846558412" sldId="278"/>
        </pc:sldMkLst>
        <pc:spChg chg="mod">
          <ac:chgData name="Neala Whybrow" userId="eb9e564d-1002-4d07-92ef-48ab43150049" providerId="ADAL" clId="{0AF2E200-CE60-4345-ADF1-D6764F932A4F}" dt="2022-03-11T08:19:10.885" v="1144" actId="404"/>
          <ac:spMkLst>
            <pc:docMk/>
            <pc:sldMk cId="846558412" sldId="278"/>
            <ac:spMk id="3" creationId="{D478260C-A4CB-402E-878B-360D6D16A8D3}"/>
          </ac:spMkLst>
        </pc:spChg>
      </pc:sldChg>
      <pc:sldChg chg="del">
        <pc:chgData name="Neala Whybrow" userId="eb9e564d-1002-4d07-92ef-48ab43150049" providerId="ADAL" clId="{0AF2E200-CE60-4345-ADF1-D6764F932A4F}" dt="2022-03-11T08:13:10.379" v="896" actId="47"/>
        <pc:sldMkLst>
          <pc:docMk/>
          <pc:sldMk cId="63913675" sldId="283"/>
        </pc:sldMkLst>
      </pc:sldChg>
      <pc:sldChg chg="addSp delSp modSp mod">
        <pc:chgData name="Neala Whybrow" userId="eb9e564d-1002-4d07-92ef-48ab43150049" providerId="ADAL" clId="{0AF2E200-CE60-4345-ADF1-D6764F932A4F}" dt="2022-03-11T08:09:22.833" v="814" actId="13926"/>
        <pc:sldMkLst>
          <pc:docMk/>
          <pc:sldMk cId="200610011" sldId="299"/>
        </pc:sldMkLst>
        <pc:spChg chg="mod">
          <ac:chgData name="Neala Whybrow" userId="eb9e564d-1002-4d07-92ef-48ab43150049" providerId="ADAL" clId="{0AF2E200-CE60-4345-ADF1-D6764F932A4F}" dt="2022-03-11T08:09:22.833" v="814" actId="13926"/>
          <ac:spMkLst>
            <pc:docMk/>
            <pc:sldMk cId="200610011" sldId="299"/>
            <ac:spMk id="3" creationId="{D478260C-A4CB-402E-878B-360D6D16A8D3}"/>
          </ac:spMkLst>
        </pc:spChg>
        <pc:spChg chg="add del mod">
          <ac:chgData name="Neala Whybrow" userId="eb9e564d-1002-4d07-92ef-48ab43150049" providerId="ADAL" clId="{0AF2E200-CE60-4345-ADF1-D6764F932A4F}" dt="2022-03-11T08:09:11.120" v="812" actId="767"/>
          <ac:spMkLst>
            <pc:docMk/>
            <pc:sldMk cId="200610011" sldId="299"/>
            <ac:spMk id="4" creationId="{243466C4-8A88-4BBC-8E36-F899AA9843DB}"/>
          </ac:spMkLst>
        </pc:spChg>
      </pc:sldChg>
      <pc:sldChg chg="del">
        <pc:chgData name="Neala Whybrow" userId="eb9e564d-1002-4d07-92ef-48ab43150049" providerId="ADAL" clId="{0AF2E200-CE60-4345-ADF1-D6764F932A4F}" dt="2022-03-11T08:13:08.413" v="895" actId="47"/>
        <pc:sldMkLst>
          <pc:docMk/>
          <pc:sldMk cId="2826689546" sldId="300"/>
        </pc:sldMkLst>
      </pc:sldChg>
      <pc:sldChg chg="del">
        <pc:chgData name="Neala Whybrow" userId="eb9e564d-1002-4d07-92ef-48ab43150049" providerId="ADAL" clId="{0AF2E200-CE60-4345-ADF1-D6764F932A4F}" dt="2022-03-11T08:13:14.239" v="897" actId="47"/>
        <pc:sldMkLst>
          <pc:docMk/>
          <pc:sldMk cId="2144174782" sldId="302"/>
        </pc:sldMkLst>
      </pc:sldChg>
      <pc:sldChg chg="modSp mod ord">
        <pc:chgData name="Neala Whybrow" userId="eb9e564d-1002-4d07-92ef-48ab43150049" providerId="ADAL" clId="{0AF2E200-CE60-4345-ADF1-D6764F932A4F}" dt="2022-03-11T07:56:30.536" v="228"/>
        <pc:sldMkLst>
          <pc:docMk/>
          <pc:sldMk cId="343079208" sldId="381"/>
        </pc:sldMkLst>
        <pc:spChg chg="mod">
          <ac:chgData name="Neala Whybrow" userId="eb9e564d-1002-4d07-92ef-48ab43150049" providerId="ADAL" clId="{0AF2E200-CE60-4345-ADF1-D6764F932A4F}" dt="2022-03-11T07:55:30.744" v="114" actId="1076"/>
          <ac:spMkLst>
            <pc:docMk/>
            <pc:sldMk cId="343079208" sldId="381"/>
            <ac:spMk id="2" creationId="{F24406F9-23A9-42BC-9DCD-B16A2606C416}"/>
          </ac:spMkLst>
        </pc:spChg>
        <pc:spChg chg="mod">
          <ac:chgData name="Neala Whybrow" userId="eb9e564d-1002-4d07-92ef-48ab43150049" providerId="ADAL" clId="{0AF2E200-CE60-4345-ADF1-D6764F932A4F}" dt="2022-03-11T07:56:23.224" v="226" actId="20577"/>
          <ac:spMkLst>
            <pc:docMk/>
            <pc:sldMk cId="343079208" sldId="381"/>
            <ac:spMk id="11" creationId="{AAA456E9-483F-4B58-A7D3-CFBAEE65CBA7}"/>
          </ac:spMkLst>
        </pc:spChg>
      </pc:sldChg>
      <pc:sldChg chg="del">
        <pc:chgData name="Neala Whybrow" userId="eb9e564d-1002-4d07-92ef-48ab43150049" providerId="ADAL" clId="{0AF2E200-CE60-4345-ADF1-D6764F932A4F}" dt="2022-03-11T07:57:24.754" v="236" actId="47"/>
        <pc:sldMkLst>
          <pc:docMk/>
          <pc:sldMk cId="2023316016" sldId="382"/>
        </pc:sldMkLst>
      </pc:sldChg>
      <pc:sldChg chg="del modNotesTx">
        <pc:chgData name="Neala Whybrow" userId="eb9e564d-1002-4d07-92ef-48ab43150049" providerId="ADAL" clId="{0AF2E200-CE60-4345-ADF1-D6764F932A4F}" dt="2022-03-11T07:58:49.706" v="247" actId="47"/>
        <pc:sldMkLst>
          <pc:docMk/>
          <pc:sldMk cId="3550934486" sldId="383"/>
        </pc:sldMkLst>
      </pc:sldChg>
      <pc:sldChg chg="del">
        <pc:chgData name="Neala Whybrow" userId="eb9e564d-1002-4d07-92ef-48ab43150049" providerId="ADAL" clId="{0AF2E200-CE60-4345-ADF1-D6764F932A4F}" dt="2022-03-11T08:13:17.106" v="898" actId="47"/>
        <pc:sldMkLst>
          <pc:docMk/>
          <pc:sldMk cId="714158419" sldId="384"/>
        </pc:sldMkLst>
      </pc:sldChg>
      <pc:sldChg chg="del">
        <pc:chgData name="Neala Whybrow" userId="eb9e564d-1002-4d07-92ef-48ab43150049" providerId="ADAL" clId="{0AF2E200-CE60-4345-ADF1-D6764F932A4F}" dt="2022-03-11T07:57:20.886" v="235" actId="47"/>
        <pc:sldMkLst>
          <pc:docMk/>
          <pc:sldMk cId="418769723" sldId="385"/>
        </pc:sldMkLst>
      </pc:sldChg>
      <pc:sldChg chg="add del">
        <pc:chgData name="Neala Whybrow" userId="eb9e564d-1002-4d07-92ef-48ab43150049" providerId="ADAL" clId="{0AF2E200-CE60-4345-ADF1-D6764F932A4F}" dt="2022-03-11T07:58:28.900" v="246" actId="47"/>
        <pc:sldMkLst>
          <pc:docMk/>
          <pc:sldMk cId="4040638803" sldId="387"/>
        </pc:sldMkLst>
      </pc:sldChg>
      <pc:sldChg chg="addSp modSp mod modAnim">
        <pc:chgData name="Neala Whybrow" userId="eb9e564d-1002-4d07-92ef-48ab43150049" providerId="ADAL" clId="{0AF2E200-CE60-4345-ADF1-D6764F932A4F}" dt="2022-03-11T07:55:07.620" v="113" actId="1076"/>
        <pc:sldMkLst>
          <pc:docMk/>
          <pc:sldMk cId="1260515194" sldId="388"/>
        </pc:sldMkLst>
        <pc:spChg chg="mod">
          <ac:chgData name="Neala Whybrow" userId="eb9e564d-1002-4d07-92ef-48ab43150049" providerId="ADAL" clId="{0AF2E200-CE60-4345-ADF1-D6764F932A4F}" dt="2022-03-08T09:41:58.846" v="40" actId="120"/>
          <ac:spMkLst>
            <pc:docMk/>
            <pc:sldMk cId="1260515194" sldId="388"/>
            <ac:spMk id="2" creationId="{4FB589DE-0674-42ED-BA7A-A79E91E30370}"/>
          </ac:spMkLst>
        </pc:spChg>
        <pc:spChg chg="mod">
          <ac:chgData name="Neala Whybrow" userId="eb9e564d-1002-4d07-92ef-48ab43150049" providerId="ADAL" clId="{0AF2E200-CE60-4345-ADF1-D6764F932A4F}" dt="2022-03-08T09:41:56.044" v="39" actId="14100"/>
          <ac:spMkLst>
            <pc:docMk/>
            <pc:sldMk cId="1260515194" sldId="388"/>
            <ac:spMk id="3" creationId="{E2C9705C-499B-42F1-ABDF-AD578261CD90}"/>
          </ac:spMkLst>
        </pc:spChg>
        <pc:picChg chg="add mod">
          <ac:chgData name="Neala Whybrow" userId="eb9e564d-1002-4d07-92ef-48ab43150049" providerId="ADAL" clId="{0AF2E200-CE60-4345-ADF1-D6764F932A4F}" dt="2022-03-11T07:55:07.620" v="113" actId="1076"/>
          <ac:picMkLst>
            <pc:docMk/>
            <pc:sldMk cId="1260515194" sldId="388"/>
            <ac:picMk id="4" creationId="{67237D9E-5DD5-4020-8DF9-C85FEB55AC32}"/>
          </ac:picMkLst>
        </pc:picChg>
      </pc:sldChg>
      <pc:sldChg chg="del">
        <pc:chgData name="Neala Whybrow" userId="eb9e564d-1002-4d07-92ef-48ab43150049" providerId="ADAL" clId="{0AF2E200-CE60-4345-ADF1-D6764F932A4F}" dt="2022-03-11T07:58:10.978" v="242" actId="47"/>
        <pc:sldMkLst>
          <pc:docMk/>
          <pc:sldMk cId="3949166568" sldId="393"/>
        </pc:sldMkLst>
      </pc:sldChg>
      <pc:sldChg chg="del">
        <pc:chgData name="Neala Whybrow" userId="eb9e564d-1002-4d07-92ef-48ab43150049" providerId="ADAL" clId="{0AF2E200-CE60-4345-ADF1-D6764F932A4F}" dt="2022-03-11T08:12:58.893" v="894" actId="47"/>
        <pc:sldMkLst>
          <pc:docMk/>
          <pc:sldMk cId="630736895" sldId="394"/>
        </pc:sldMkLst>
      </pc:sldChg>
      <pc:sldChg chg="modSp mod">
        <pc:chgData name="Neala Whybrow" userId="eb9e564d-1002-4d07-92ef-48ab43150049" providerId="ADAL" clId="{0AF2E200-CE60-4345-ADF1-D6764F932A4F}" dt="2022-03-11T07:57:05.814" v="234" actId="1076"/>
        <pc:sldMkLst>
          <pc:docMk/>
          <pc:sldMk cId="2788863172" sldId="395"/>
        </pc:sldMkLst>
        <pc:spChg chg="mod">
          <ac:chgData name="Neala Whybrow" userId="eb9e564d-1002-4d07-92ef-48ab43150049" providerId="ADAL" clId="{0AF2E200-CE60-4345-ADF1-D6764F932A4F}" dt="2022-03-11T07:57:02.770" v="233" actId="2711"/>
          <ac:spMkLst>
            <pc:docMk/>
            <pc:sldMk cId="2788863172" sldId="395"/>
            <ac:spMk id="3" creationId="{D478260C-A4CB-402E-878B-360D6D16A8D3}"/>
          </ac:spMkLst>
        </pc:spChg>
        <pc:picChg chg="mod">
          <ac:chgData name="Neala Whybrow" userId="eb9e564d-1002-4d07-92ef-48ab43150049" providerId="ADAL" clId="{0AF2E200-CE60-4345-ADF1-D6764F932A4F}" dt="2022-03-11T07:57:05.814" v="234" actId="1076"/>
          <ac:picMkLst>
            <pc:docMk/>
            <pc:sldMk cId="2788863172" sldId="395"/>
            <ac:picMk id="1026" creationId="{97956B6A-E268-4A6A-B80C-83F8106885D5}"/>
          </ac:picMkLst>
        </pc:picChg>
      </pc:sldChg>
      <pc:sldChg chg="modSp new mod">
        <pc:chgData name="Neala Whybrow" userId="eb9e564d-1002-4d07-92ef-48ab43150049" providerId="ADAL" clId="{0AF2E200-CE60-4345-ADF1-D6764F932A4F}" dt="2022-03-11T08:01:22.707" v="295" actId="20577"/>
        <pc:sldMkLst>
          <pc:docMk/>
          <pc:sldMk cId="3665891161" sldId="397"/>
        </pc:sldMkLst>
        <pc:spChg chg="mod">
          <ac:chgData name="Neala Whybrow" userId="eb9e564d-1002-4d07-92ef-48ab43150049" providerId="ADAL" clId="{0AF2E200-CE60-4345-ADF1-D6764F932A4F}" dt="2022-03-11T07:59:11.573" v="253" actId="403"/>
          <ac:spMkLst>
            <pc:docMk/>
            <pc:sldMk cId="3665891161" sldId="397"/>
            <ac:spMk id="2" creationId="{64B27AD0-A194-4847-A821-9E7CE06037EF}"/>
          </ac:spMkLst>
        </pc:spChg>
        <pc:spChg chg="mod">
          <ac:chgData name="Neala Whybrow" userId="eb9e564d-1002-4d07-92ef-48ab43150049" providerId="ADAL" clId="{0AF2E200-CE60-4345-ADF1-D6764F932A4F}" dt="2022-03-11T08:01:22.707" v="295" actId="20577"/>
          <ac:spMkLst>
            <pc:docMk/>
            <pc:sldMk cId="3665891161" sldId="397"/>
            <ac:spMk id="3" creationId="{6C3E715D-EE8D-4539-BBAE-2E9CC7410B71}"/>
          </ac:spMkLst>
        </pc:spChg>
      </pc:sldChg>
      <pc:sldChg chg="addSp delSp modSp add mod modAnim">
        <pc:chgData name="Neala Whybrow" userId="eb9e564d-1002-4d07-92ef-48ab43150049" providerId="ADAL" clId="{0AF2E200-CE60-4345-ADF1-D6764F932A4F}" dt="2022-03-11T08:18:53.688" v="1134" actId="13926"/>
        <pc:sldMkLst>
          <pc:docMk/>
          <pc:sldMk cId="1099604" sldId="398"/>
        </pc:sldMkLst>
        <pc:spChg chg="add del mod">
          <ac:chgData name="Neala Whybrow" userId="eb9e564d-1002-4d07-92ef-48ab43150049" providerId="ADAL" clId="{0AF2E200-CE60-4345-ADF1-D6764F932A4F}" dt="2022-03-11T08:11:00.044" v="834" actId="478"/>
          <ac:spMkLst>
            <pc:docMk/>
            <pc:sldMk cId="1099604" sldId="398"/>
            <ac:spMk id="2" creationId="{A346B031-12E7-41E2-951A-A676EF14EB1E}"/>
          </ac:spMkLst>
        </pc:spChg>
        <pc:spChg chg="mod">
          <ac:chgData name="Neala Whybrow" userId="eb9e564d-1002-4d07-92ef-48ab43150049" providerId="ADAL" clId="{0AF2E200-CE60-4345-ADF1-D6764F932A4F}" dt="2022-03-11T08:18:53.688" v="1134" actId="13926"/>
          <ac:spMkLst>
            <pc:docMk/>
            <pc:sldMk cId="1099604" sldId="398"/>
            <ac:spMk id="3" creationId="{D478260C-A4CB-402E-878B-360D6D16A8D3}"/>
          </ac:spMkLst>
        </pc:spChg>
        <pc:spChg chg="add del mod">
          <ac:chgData name="Neala Whybrow" userId="eb9e564d-1002-4d07-92ef-48ab43150049" providerId="ADAL" clId="{0AF2E200-CE60-4345-ADF1-D6764F932A4F}" dt="2022-03-11T08:11:01.279" v="835" actId="478"/>
          <ac:spMkLst>
            <pc:docMk/>
            <pc:sldMk cId="1099604" sldId="398"/>
            <ac:spMk id="6" creationId="{DAAB9EEE-86C4-4A26-A070-1F57D8172C39}"/>
          </ac:spMkLst>
        </pc:spChg>
        <pc:spChg chg="add mod">
          <ac:chgData name="Neala Whybrow" userId="eb9e564d-1002-4d07-92ef-48ab43150049" providerId="ADAL" clId="{0AF2E200-CE60-4345-ADF1-D6764F932A4F}" dt="2022-03-11T08:12:09.156" v="874" actId="13926"/>
          <ac:spMkLst>
            <pc:docMk/>
            <pc:sldMk cId="1099604" sldId="398"/>
            <ac:spMk id="7" creationId="{30B3815D-0EA8-479A-A5A2-65509C605646}"/>
          </ac:spMkLst>
        </pc:spChg>
        <pc:spChg chg="add mod">
          <ac:chgData name="Neala Whybrow" userId="eb9e564d-1002-4d07-92ef-48ab43150049" providerId="ADAL" clId="{0AF2E200-CE60-4345-ADF1-D6764F932A4F}" dt="2022-03-11T08:12:13.301" v="875" actId="13926"/>
          <ac:spMkLst>
            <pc:docMk/>
            <pc:sldMk cId="1099604" sldId="398"/>
            <ac:spMk id="8" creationId="{1C1928BB-8F07-4140-83BD-5ACD55392797}"/>
          </ac:spMkLst>
        </pc:spChg>
        <pc:spChg chg="add mod">
          <ac:chgData name="Neala Whybrow" userId="eb9e564d-1002-4d07-92ef-48ab43150049" providerId="ADAL" clId="{0AF2E200-CE60-4345-ADF1-D6764F932A4F}" dt="2022-03-11T08:12:16.398" v="876" actId="13926"/>
          <ac:spMkLst>
            <pc:docMk/>
            <pc:sldMk cId="1099604" sldId="398"/>
            <ac:spMk id="9" creationId="{B207C5EE-48A7-4C9B-A17B-590DB3CD45E8}"/>
          </ac:spMkLst>
        </pc:spChg>
      </pc:sldChg>
      <pc:sldChg chg="addSp delSp modSp new mod">
        <pc:chgData name="Neala Whybrow" userId="eb9e564d-1002-4d07-92ef-48ab43150049" providerId="ADAL" clId="{0AF2E200-CE60-4345-ADF1-D6764F932A4F}" dt="2022-03-11T08:17:32.656" v="1085" actId="20577"/>
        <pc:sldMkLst>
          <pc:docMk/>
          <pc:sldMk cId="1746695026" sldId="399"/>
        </pc:sldMkLst>
        <pc:spChg chg="mod">
          <ac:chgData name="Neala Whybrow" userId="eb9e564d-1002-4d07-92ef-48ab43150049" providerId="ADAL" clId="{0AF2E200-CE60-4345-ADF1-D6764F932A4F}" dt="2022-03-11T08:14:24.401" v="953" actId="20577"/>
          <ac:spMkLst>
            <pc:docMk/>
            <pc:sldMk cId="1746695026" sldId="399"/>
            <ac:spMk id="2" creationId="{35127D29-F3EB-4644-B487-AC179C4D586F}"/>
          </ac:spMkLst>
        </pc:spChg>
        <pc:spChg chg="add del mod">
          <ac:chgData name="Neala Whybrow" userId="eb9e564d-1002-4d07-92ef-48ab43150049" providerId="ADAL" clId="{0AF2E200-CE60-4345-ADF1-D6764F932A4F}" dt="2022-03-11T08:17:32.656" v="1085" actId="20577"/>
          <ac:spMkLst>
            <pc:docMk/>
            <pc:sldMk cId="1746695026" sldId="399"/>
            <ac:spMk id="3" creationId="{4278D556-BF6D-4BE9-8E85-6F0CD05CE27B}"/>
          </ac:spMkLst>
        </pc:spChg>
        <pc:graphicFrameChg chg="add del mod">
          <ac:chgData name="Neala Whybrow" userId="eb9e564d-1002-4d07-92ef-48ab43150049" providerId="ADAL" clId="{0AF2E200-CE60-4345-ADF1-D6764F932A4F}" dt="2022-03-11T08:14:36.606" v="955"/>
          <ac:graphicFrameMkLst>
            <pc:docMk/>
            <pc:sldMk cId="1746695026" sldId="399"/>
            <ac:graphicFrameMk id="6" creationId="{0EB4431B-F38E-4278-B1CE-16D8D8F8B462}"/>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904A45-61F2-4740-B6E7-9AFE431B01D5}" type="doc">
      <dgm:prSet loTypeId="urn:microsoft.com/office/officeart/2005/8/layout/radial5" loCatId="relationship" qsTypeId="urn:microsoft.com/office/officeart/2005/8/quickstyle/simple3" qsCatId="simple" csTypeId="urn:microsoft.com/office/officeart/2005/8/colors/accent1_2" csCatId="accent1" phldr="1"/>
      <dgm:spPr/>
      <dgm:t>
        <a:bodyPr/>
        <a:lstStyle/>
        <a:p>
          <a:endParaRPr lang="en-GB"/>
        </a:p>
      </dgm:t>
    </dgm:pt>
    <dgm:pt modelId="{72C46F3B-D877-4804-A9AA-11912AF8941F}">
      <dgm:prSet phldrT="[Text]"/>
      <dgm:spPr/>
      <dgm:t>
        <a:bodyPr/>
        <a:lstStyle/>
        <a:p>
          <a:pPr rtl="0"/>
          <a:r>
            <a:rPr lang="en-GB">
              <a:solidFill>
                <a:schemeClr val="tx2"/>
              </a:solidFill>
            </a:rPr>
            <a:t>Evidence base</a:t>
          </a:r>
          <a:r>
            <a:rPr lang="en-GB">
              <a:solidFill>
                <a:schemeClr val="tx2"/>
              </a:solidFill>
              <a:latin typeface="Montserrat"/>
            </a:rPr>
            <a:t> </a:t>
          </a:r>
          <a:endParaRPr lang="en-GB">
            <a:solidFill>
              <a:schemeClr val="tx2"/>
            </a:solidFill>
          </a:endParaRPr>
        </a:p>
      </dgm:t>
    </dgm:pt>
    <dgm:pt modelId="{B4C4F664-EDF8-4F6F-B343-C6173BBC7C90}" type="parTrans" cxnId="{6CB5D9D4-A140-4BD1-9EFF-52EE2B8A1B3F}">
      <dgm:prSet/>
      <dgm:spPr/>
      <dgm:t>
        <a:bodyPr/>
        <a:lstStyle/>
        <a:p>
          <a:endParaRPr lang="en-GB"/>
        </a:p>
      </dgm:t>
    </dgm:pt>
    <dgm:pt modelId="{48DEA509-C3FC-49FD-9201-44093C089125}" type="sibTrans" cxnId="{6CB5D9D4-A140-4BD1-9EFF-52EE2B8A1B3F}">
      <dgm:prSet/>
      <dgm:spPr/>
      <dgm:t>
        <a:bodyPr/>
        <a:lstStyle/>
        <a:p>
          <a:endParaRPr lang="en-GB"/>
        </a:p>
      </dgm:t>
    </dgm:pt>
    <dgm:pt modelId="{E89F0056-A648-4B52-B5D9-269E3988E5C6}">
      <dgm:prSet phldrT="[Text]"/>
      <dgm:spPr/>
      <dgm:t>
        <a:bodyPr/>
        <a:lstStyle/>
        <a:p>
          <a:r>
            <a:rPr lang="en-GB">
              <a:solidFill>
                <a:schemeClr val="tx2"/>
              </a:solidFill>
            </a:rPr>
            <a:t>Performance against own targets</a:t>
          </a:r>
        </a:p>
      </dgm:t>
    </dgm:pt>
    <dgm:pt modelId="{B37D133F-5C0E-4204-B53A-E273AA282264}" type="parTrans" cxnId="{D9CB0C49-23A9-437D-BDB7-70C689F7A8A1}">
      <dgm:prSet/>
      <dgm:spPr/>
      <dgm:t>
        <a:bodyPr/>
        <a:lstStyle/>
        <a:p>
          <a:endParaRPr lang="en-GB"/>
        </a:p>
      </dgm:t>
    </dgm:pt>
    <dgm:pt modelId="{D7727815-BF17-4A16-83E1-16CFE0ED21F0}" type="sibTrans" cxnId="{D9CB0C49-23A9-437D-BDB7-70C689F7A8A1}">
      <dgm:prSet/>
      <dgm:spPr/>
      <dgm:t>
        <a:bodyPr/>
        <a:lstStyle/>
        <a:p>
          <a:endParaRPr lang="en-GB"/>
        </a:p>
      </dgm:t>
    </dgm:pt>
    <dgm:pt modelId="{798B3D9B-201E-42F5-865D-9325734CFD58}">
      <dgm:prSet phldrT="[Text]"/>
      <dgm:spPr/>
      <dgm:t>
        <a:bodyPr/>
        <a:lstStyle/>
        <a:p>
          <a:pPr rtl="0"/>
          <a:r>
            <a:rPr lang="en-GB">
              <a:solidFill>
                <a:schemeClr val="tx2"/>
              </a:solidFill>
            </a:rPr>
            <a:t>TLA observations</a:t>
          </a:r>
          <a:r>
            <a:rPr lang="en-GB">
              <a:solidFill>
                <a:schemeClr val="tx2"/>
              </a:solidFill>
              <a:latin typeface="Montserrat"/>
            </a:rPr>
            <a:t> </a:t>
          </a:r>
          <a:endParaRPr lang="en-GB">
            <a:solidFill>
              <a:schemeClr val="tx2"/>
            </a:solidFill>
          </a:endParaRPr>
        </a:p>
      </dgm:t>
    </dgm:pt>
    <dgm:pt modelId="{4191C63F-28A1-43D8-B716-C67D47DB6994}" type="parTrans" cxnId="{96460B1F-CE42-4153-8E81-858A2D62209C}">
      <dgm:prSet/>
      <dgm:spPr/>
      <dgm:t>
        <a:bodyPr/>
        <a:lstStyle/>
        <a:p>
          <a:endParaRPr lang="en-GB"/>
        </a:p>
      </dgm:t>
    </dgm:pt>
    <dgm:pt modelId="{145EC2D3-590E-4609-BCA1-696514C40DBB}" type="sibTrans" cxnId="{96460B1F-CE42-4153-8E81-858A2D62209C}">
      <dgm:prSet/>
      <dgm:spPr/>
      <dgm:t>
        <a:bodyPr/>
        <a:lstStyle/>
        <a:p>
          <a:endParaRPr lang="en-GB"/>
        </a:p>
      </dgm:t>
    </dgm:pt>
    <dgm:pt modelId="{7BF480DD-0B9B-4C82-8431-14CE06FF2C84}">
      <dgm:prSet phldrT="[Text]" phldr="1"/>
      <dgm:spPr/>
      <dgm:t>
        <a:bodyPr/>
        <a:lstStyle/>
        <a:p>
          <a:endParaRPr lang="en-GB"/>
        </a:p>
      </dgm:t>
    </dgm:pt>
    <dgm:pt modelId="{794A742F-E5E0-4931-BC78-EEE25CBB29D2}" type="parTrans" cxnId="{81840892-E8B2-4DE8-8914-F33247B9B10C}">
      <dgm:prSet/>
      <dgm:spPr/>
      <dgm:t>
        <a:bodyPr/>
        <a:lstStyle/>
        <a:p>
          <a:endParaRPr lang="en-GB"/>
        </a:p>
      </dgm:t>
    </dgm:pt>
    <dgm:pt modelId="{C9660E6B-7940-444F-B569-2ED295A08B53}" type="sibTrans" cxnId="{81840892-E8B2-4DE8-8914-F33247B9B10C}">
      <dgm:prSet/>
      <dgm:spPr/>
      <dgm:t>
        <a:bodyPr/>
        <a:lstStyle/>
        <a:p>
          <a:endParaRPr lang="en-GB"/>
        </a:p>
      </dgm:t>
    </dgm:pt>
    <dgm:pt modelId="{83426382-6B56-47DE-8383-FE94D9E721BD}">
      <dgm:prSet phldrT="[Text]"/>
      <dgm:spPr/>
      <dgm:t>
        <a:bodyPr/>
        <a:lstStyle/>
        <a:p>
          <a:r>
            <a:rPr lang="en-GB" dirty="0">
              <a:solidFill>
                <a:schemeClr val="tx2"/>
              </a:solidFill>
            </a:rPr>
            <a:t>Feedback and collaboration  from stakeholders</a:t>
          </a:r>
        </a:p>
      </dgm:t>
    </dgm:pt>
    <dgm:pt modelId="{C1538823-84F6-469D-A8DB-3E62A7555F2B}" type="parTrans" cxnId="{87E545E3-8F2F-47C4-BE02-BDA299E689E2}">
      <dgm:prSet/>
      <dgm:spPr/>
      <dgm:t>
        <a:bodyPr/>
        <a:lstStyle/>
        <a:p>
          <a:endParaRPr lang="en-GB"/>
        </a:p>
      </dgm:t>
    </dgm:pt>
    <dgm:pt modelId="{50B5C56A-4EA7-434D-ADFD-4C1D5BA194E3}" type="sibTrans" cxnId="{87E545E3-8F2F-47C4-BE02-BDA299E689E2}">
      <dgm:prSet/>
      <dgm:spPr/>
      <dgm:t>
        <a:bodyPr/>
        <a:lstStyle/>
        <a:p>
          <a:endParaRPr lang="en-GB"/>
        </a:p>
      </dgm:t>
    </dgm:pt>
    <dgm:pt modelId="{3DC9D8F4-2769-44AC-B67E-705D14B717B0}">
      <dgm:prSet phldrT="[Text]"/>
      <dgm:spPr/>
      <dgm:t>
        <a:bodyPr/>
        <a:lstStyle/>
        <a:p>
          <a:r>
            <a:rPr lang="en-GB">
              <a:solidFill>
                <a:schemeClr val="tx2"/>
              </a:solidFill>
            </a:rPr>
            <a:t>QA outcomes</a:t>
          </a:r>
        </a:p>
      </dgm:t>
    </dgm:pt>
    <dgm:pt modelId="{75AF5069-3BC9-4E8B-8A52-16E4D57A237E}" type="parTrans" cxnId="{1550893B-2DE3-497B-826D-4DC62DB874B6}">
      <dgm:prSet/>
      <dgm:spPr/>
      <dgm:t>
        <a:bodyPr/>
        <a:lstStyle/>
        <a:p>
          <a:endParaRPr lang="en-GB"/>
        </a:p>
      </dgm:t>
    </dgm:pt>
    <dgm:pt modelId="{D2286E93-2B41-43E9-9619-541BD74FCD1C}" type="sibTrans" cxnId="{1550893B-2DE3-497B-826D-4DC62DB874B6}">
      <dgm:prSet/>
      <dgm:spPr/>
      <dgm:t>
        <a:bodyPr/>
        <a:lstStyle/>
        <a:p>
          <a:endParaRPr lang="en-GB"/>
        </a:p>
      </dgm:t>
    </dgm:pt>
    <dgm:pt modelId="{E280C34F-5C0B-4132-A4EB-3C25F0803B80}">
      <dgm:prSet phldrT="[Text]"/>
      <dgm:spPr/>
      <dgm:t>
        <a:bodyPr/>
        <a:lstStyle/>
        <a:p>
          <a:r>
            <a:rPr lang="en-GB">
              <a:solidFill>
                <a:schemeClr val="tx2"/>
              </a:solidFill>
            </a:rPr>
            <a:t>Performance trends and benchmarks</a:t>
          </a:r>
        </a:p>
      </dgm:t>
    </dgm:pt>
    <dgm:pt modelId="{D5A7892F-0453-4786-8118-569DEF1BBBD2}" type="parTrans" cxnId="{9205A403-8584-4AE3-BE64-2267E1D75F0A}">
      <dgm:prSet/>
      <dgm:spPr/>
      <dgm:t>
        <a:bodyPr/>
        <a:lstStyle/>
        <a:p>
          <a:endParaRPr lang="en-GB"/>
        </a:p>
      </dgm:t>
    </dgm:pt>
    <dgm:pt modelId="{6B7CA192-6933-479B-9494-8839C3A068AD}" type="sibTrans" cxnId="{9205A403-8584-4AE3-BE64-2267E1D75F0A}">
      <dgm:prSet/>
      <dgm:spPr/>
      <dgm:t>
        <a:bodyPr/>
        <a:lstStyle/>
        <a:p>
          <a:endParaRPr lang="en-GB"/>
        </a:p>
      </dgm:t>
    </dgm:pt>
    <dgm:pt modelId="{308A28F4-8BDF-4BFE-AE65-D9362C71A876}">
      <dgm:prSet phldrT="[Text]"/>
      <dgm:spPr/>
      <dgm:t>
        <a:bodyPr/>
        <a:lstStyle/>
        <a:p>
          <a:r>
            <a:rPr lang="en-GB">
              <a:solidFill>
                <a:schemeClr val="tx2"/>
              </a:solidFill>
            </a:rPr>
            <a:t>Previous SAR</a:t>
          </a:r>
        </a:p>
      </dgm:t>
    </dgm:pt>
    <dgm:pt modelId="{217CEEDE-341B-4B1C-A112-2BD6D8B3C579}" type="parTrans" cxnId="{8B4358D2-2A9F-471B-8B41-6E63BD4E4979}">
      <dgm:prSet/>
      <dgm:spPr/>
      <dgm:t>
        <a:bodyPr/>
        <a:lstStyle/>
        <a:p>
          <a:endParaRPr lang="en-GB"/>
        </a:p>
      </dgm:t>
    </dgm:pt>
    <dgm:pt modelId="{16A83E38-83FF-4505-909E-F07F3C696B12}" type="sibTrans" cxnId="{8B4358D2-2A9F-471B-8B41-6E63BD4E4979}">
      <dgm:prSet/>
      <dgm:spPr/>
      <dgm:t>
        <a:bodyPr/>
        <a:lstStyle/>
        <a:p>
          <a:endParaRPr lang="en-GB"/>
        </a:p>
      </dgm:t>
    </dgm:pt>
    <dgm:pt modelId="{37D04918-D16F-4DEF-B889-C5DFE98DB90A}">
      <dgm:prSet phldrT="[Text]"/>
      <dgm:spPr/>
      <dgm:t>
        <a:bodyPr/>
        <a:lstStyle/>
        <a:p>
          <a:pPr rtl="0"/>
          <a:r>
            <a:rPr lang="en-GB">
              <a:solidFill>
                <a:schemeClr val="tx2"/>
              </a:solidFill>
            </a:rPr>
            <a:t>Feedback from learners</a:t>
          </a:r>
          <a:r>
            <a:rPr lang="en-GB">
              <a:solidFill>
                <a:schemeClr val="tx2"/>
              </a:solidFill>
              <a:latin typeface="Montserrat"/>
            </a:rPr>
            <a:t> </a:t>
          </a:r>
          <a:endParaRPr lang="en-GB">
            <a:solidFill>
              <a:schemeClr val="tx2"/>
            </a:solidFill>
          </a:endParaRPr>
        </a:p>
      </dgm:t>
    </dgm:pt>
    <dgm:pt modelId="{FBF8B1F3-9AA3-4C0B-843D-EC7E084AF617}" type="parTrans" cxnId="{6B3C13C5-699C-461B-A1B6-F6A91D772C46}">
      <dgm:prSet/>
      <dgm:spPr/>
      <dgm:t>
        <a:bodyPr/>
        <a:lstStyle/>
        <a:p>
          <a:endParaRPr lang="en-GB"/>
        </a:p>
      </dgm:t>
    </dgm:pt>
    <dgm:pt modelId="{1252FA46-E505-4014-A6AF-B95B0B1C7A38}" type="sibTrans" cxnId="{6B3C13C5-699C-461B-A1B6-F6A91D772C46}">
      <dgm:prSet/>
      <dgm:spPr/>
      <dgm:t>
        <a:bodyPr/>
        <a:lstStyle/>
        <a:p>
          <a:endParaRPr lang="en-GB"/>
        </a:p>
      </dgm:t>
    </dgm:pt>
    <dgm:pt modelId="{AC41DFD7-FD00-4BCE-8B0B-2B5A2E8EFFBD}" type="pres">
      <dgm:prSet presAssocID="{81904A45-61F2-4740-B6E7-9AFE431B01D5}" presName="Name0" presStyleCnt="0">
        <dgm:presLayoutVars>
          <dgm:chMax val="1"/>
          <dgm:dir/>
          <dgm:animLvl val="ctr"/>
          <dgm:resizeHandles val="exact"/>
        </dgm:presLayoutVars>
      </dgm:prSet>
      <dgm:spPr/>
    </dgm:pt>
    <dgm:pt modelId="{01790FDA-E5CF-4592-97C2-E1A8F26396EA}" type="pres">
      <dgm:prSet presAssocID="{72C46F3B-D877-4804-A9AA-11912AF8941F}" presName="centerShape" presStyleLbl="node0" presStyleIdx="0" presStyleCnt="1"/>
      <dgm:spPr/>
    </dgm:pt>
    <dgm:pt modelId="{C624A46B-C691-41E4-A1B3-2BC3C164A784}" type="pres">
      <dgm:prSet presAssocID="{B37D133F-5C0E-4204-B53A-E273AA282264}" presName="parTrans" presStyleLbl="sibTrans2D1" presStyleIdx="0" presStyleCnt="7"/>
      <dgm:spPr/>
    </dgm:pt>
    <dgm:pt modelId="{B5AFF23F-4B73-41A0-9846-851F2768ECAF}" type="pres">
      <dgm:prSet presAssocID="{B37D133F-5C0E-4204-B53A-E273AA282264}" presName="connectorText" presStyleLbl="sibTrans2D1" presStyleIdx="0" presStyleCnt="7"/>
      <dgm:spPr/>
    </dgm:pt>
    <dgm:pt modelId="{7F1783D6-1CFB-446E-967E-BEA17417C3D5}" type="pres">
      <dgm:prSet presAssocID="{E89F0056-A648-4B52-B5D9-269E3988E5C6}" presName="node" presStyleLbl="node1" presStyleIdx="0" presStyleCnt="7">
        <dgm:presLayoutVars>
          <dgm:bulletEnabled val="1"/>
        </dgm:presLayoutVars>
      </dgm:prSet>
      <dgm:spPr/>
    </dgm:pt>
    <dgm:pt modelId="{380D468B-2606-4D52-B682-59AE42CE8BC4}" type="pres">
      <dgm:prSet presAssocID="{4191C63F-28A1-43D8-B716-C67D47DB6994}" presName="parTrans" presStyleLbl="sibTrans2D1" presStyleIdx="1" presStyleCnt="7"/>
      <dgm:spPr/>
    </dgm:pt>
    <dgm:pt modelId="{E2140844-0B36-4D57-8B09-A7743D80A72D}" type="pres">
      <dgm:prSet presAssocID="{4191C63F-28A1-43D8-B716-C67D47DB6994}" presName="connectorText" presStyleLbl="sibTrans2D1" presStyleIdx="1" presStyleCnt="7"/>
      <dgm:spPr/>
    </dgm:pt>
    <dgm:pt modelId="{37139235-2E0D-4E67-9212-8FA17CA71A98}" type="pres">
      <dgm:prSet presAssocID="{798B3D9B-201E-42F5-865D-9325734CFD58}" presName="node" presStyleLbl="node1" presStyleIdx="1" presStyleCnt="7">
        <dgm:presLayoutVars>
          <dgm:bulletEnabled val="1"/>
        </dgm:presLayoutVars>
      </dgm:prSet>
      <dgm:spPr/>
    </dgm:pt>
    <dgm:pt modelId="{6E7720C4-05A5-419C-9217-36C54660EEF2}" type="pres">
      <dgm:prSet presAssocID="{C1538823-84F6-469D-A8DB-3E62A7555F2B}" presName="parTrans" presStyleLbl="sibTrans2D1" presStyleIdx="2" presStyleCnt="7"/>
      <dgm:spPr/>
    </dgm:pt>
    <dgm:pt modelId="{A1B68B8E-93F1-4DFF-9B88-E1B996C2110E}" type="pres">
      <dgm:prSet presAssocID="{C1538823-84F6-469D-A8DB-3E62A7555F2B}" presName="connectorText" presStyleLbl="sibTrans2D1" presStyleIdx="2" presStyleCnt="7"/>
      <dgm:spPr/>
    </dgm:pt>
    <dgm:pt modelId="{AB0032BD-A6ED-4F84-8CDD-6A5C7657D53E}" type="pres">
      <dgm:prSet presAssocID="{83426382-6B56-47DE-8383-FE94D9E721BD}" presName="node" presStyleLbl="node1" presStyleIdx="2" presStyleCnt="7">
        <dgm:presLayoutVars>
          <dgm:bulletEnabled val="1"/>
        </dgm:presLayoutVars>
      </dgm:prSet>
      <dgm:spPr/>
    </dgm:pt>
    <dgm:pt modelId="{C803278B-F742-48AD-B092-5DDB97CB5521}" type="pres">
      <dgm:prSet presAssocID="{75AF5069-3BC9-4E8B-8A52-16E4D57A237E}" presName="parTrans" presStyleLbl="sibTrans2D1" presStyleIdx="3" presStyleCnt="7"/>
      <dgm:spPr/>
    </dgm:pt>
    <dgm:pt modelId="{21FA4340-29BB-4705-BE86-C30522188777}" type="pres">
      <dgm:prSet presAssocID="{75AF5069-3BC9-4E8B-8A52-16E4D57A237E}" presName="connectorText" presStyleLbl="sibTrans2D1" presStyleIdx="3" presStyleCnt="7"/>
      <dgm:spPr/>
    </dgm:pt>
    <dgm:pt modelId="{D9E18E0B-5D0E-4730-8A98-62E224AFA6A8}" type="pres">
      <dgm:prSet presAssocID="{3DC9D8F4-2769-44AC-B67E-705D14B717B0}" presName="node" presStyleLbl="node1" presStyleIdx="3" presStyleCnt="7">
        <dgm:presLayoutVars>
          <dgm:bulletEnabled val="1"/>
        </dgm:presLayoutVars>
      </dgm:prSet>
      <dgm:spPr/>
    </dgm:pt>
    <dgm:pt modelId="{F4E788D9-4326-48C5-B653-DD1A716FF7A2}" type="pres">
      <dgm:prSet presAssocID="{D5A7892F-0453-4786-8118-569DEF1BBBD2}" presName="parTrans" presStyleLbl="sibTrans2D1" presStyleIdx="4" presStyleCnt="7"/>
      <dgm:spPr/>
    </dgm:pt>
    <dgm:pt modelId="{217EC51F-0A2C-4023-B803-4FC31F4A40F2}" type="pres">
      <dgm:prSet presAssocID="{D5A7892F-0453-4786-8118-569DEF1BBBD2}" presName="connectorText" presStyleLbl="sibTrans2D1" presStyleIdx="4" presStyleCnt="7"/>
      <dgm:spPr/>
    </dgm:pt>
    <dgm:pt modelId="{01660CEC-14A2-4AF8-9AFC-A22A817A2E6C}" type="pres">
      <dgm:prSet presAssocID="{E280C34F-5C0B-4132-A4EB-3C25F0803B80}" presName="node" presStyleLbl="node1" presStyleIdx="4" presStyleCnt="7">
        <dgm:presLayoutVars>
          <dgm:bulletEnabled val="1"/>
        </dgm:presLayoutVars>
      </dgm:prSet>
      <dgm:spPr/>
    </dgm:pt>
    <dgm:pt modelId="{D9AA6C2D-1463-4CC2-A030-46988020B4D1}" type="pres">
      <dgm:prSet presAssocID="{217CEEDE-341B-4B1C-A112-2BD6D8B3C579}" presName="parTrans" presStyleLbl="sibTrans2D1" presStyleIdx="5" presStyleCnt="7"/>
      <dgm:spPr/>
    </dgm:pt>
    <dgm:pt modelId="{C86282A7-4B41-4A54-BEA9-57757D20224B}" type="pres">
      <dgm:prSet presAssocID="{217CEEDE-341B-4B1C-A112-2BD6D8B3C579}" presName="connectorText" presStyleLbl="sibTrans2D1" presStyleIdx="5" presStyleCnt="7"/>
      <dgm:spPr/>
    </dgm:pt>
    <dgm:pt modelId="{40A33BFE-C035-400F-BF2C-87BDAF9B1485}" type="pres">
      <dgm:prSet presAssocID="{308A28F4-8BDF-4BFE-AE65-D9362C71A876}" presName="node" presStyleLbl="node1" presStyleIdx="5" presStyleCnt="7">
        <dgm:presLayoutVars>
          <dgm:bulletEnabled val="1"/>
        </dgm:presLayoutVars>
      </dgm:prSet>
      <dgm:spPr/>
    </dgm:pt>
    <dgm:pt modelId="{9E494848-B99F-4D97-B41D-A744402FFC0E}" type="pres">
      <dgm:prSet presAssocID="{FBF8B1F3-9AA3-4C0B-843D-EC7E084AF617}" presName="parTrans" presStyleLbl="sibTrans2D1" presStyleIdx="6" presStyleCnt="7"/>
      <dgm:spPr/>
    </dgm:pt>
    <dgm:pt modelId="{97390A71-8003-409B-A871-29E17D9ED16F}" type="pres">
      <dgm:prSet presAssocID="{FBF8B1F3-9AA3-4C0B-843D-EC7E084AF617}" presName="connectorText" presStyleLbl="sibTrans2D1" presStyleIdx="6" presStyleCnt="7"/>
      <dgm:spPr/>
    </dgm:pt>
    <dgm:pt modelId="{8E7FD95E-D6B4-4D0B-B060-351FF6636100}" type="pres">
      <dgm:prSet presAssocID="{37D04918-D16F-4DEF-B889-C5DFE98DB90A}" presName="node" presStyleLbl="node1" presStyleIdx="6" presStyleCnt="7">
        <dgm:presLayoutVars>
          <dgm:bulletEnabled val="1"/>
        </dgm:presLayoutVars>
      </dgm:prSet>
      <dgm:spPr/>
    </dgm:pt>
  </dgm:ptLst>
  <dgm:cxnLst>
    <dgm:cxn modelId="{9205A403-8584-4AE3-BE64-2267E1D75F0A}" srcId="{72C46F3B-D877-4804-A9AA-11912AF8941F}" destId="{E280C34F-5C0B-4132-A4EB-3C25F0803B80}" srcOrd="4" destOrd="0" parTransId="{D5A7892F-0453-4786-8118-569DEF1BBBD2}" sibTransId="{6B7CA192-6933-479B-9494-8839C3A068AD}"/>
    <dgm:cxn modelId="{D12C570F-4F13-4CF2-BF84-3371652A8E06}" type="presOf" srcId="{FBF8B1F3-9AA3-4C0B-843D-EC7E084AF617}" destId="{9E494848-B99F-4D97-B41D-A744402FFC0E}" srcOrd="0" destOrd="0" presId="urn:microsoft.com/office/officeart/2005/8/layout/radial5"/>
    <dgm:cxn modelId="{3ECEA21C-2A3A-4265-9845-2B3EACBFE7C6}" type="presOf" srcId="{B37D133F-5C0E-4204-B53A-E273AA282264}" destId="{C624A46B-C691-41E4-A1B3-2BC3C164A784}" srcOrd="0" destOrd="0" presId="urn:microsoft.com/office/officeart/2005/8/layout/radial5"/>
    <dgm:cxn modelId="{D385C51C-30B1-489E-B8DE-A190CC6ED40A}" type="presOf" srcId="{75AF5069-3BC9-4E8B-8A52-16E4D57A237E}" destId="{C803278B-F742-48AD-B092-5DDB97CB5521}" srcOrd="0" destOrd="0" presId="urn:microsoft.com/office/officeart/2005/8/layout/radial5"/>
    <dgm:cxn modelId="{96460B1F-CE42-4153-8E81-858A2D62209C}" srcId="{72C46F3B-D877-4804-A9AA-11912AF8941F}" destId="{798B3D9B-201E-42F5-865D-9325734CFD58}" srcOrd="1" destOrd="0" parTransId="{4191C63F-28A1-43D8-B716-C67D47DB6994}" sibTransId="{145EC2D3-590E-4609-BCA1-696514C40DBB}"/>
    <dgm:cxn modelId="{0A6C8A26-5253-44A9-A06A-C27E1404722B}" type="presOf" srcId="{217CEEDE-341B-4B1C-A112-2BD6D8B3C579}" destId="{D9AA6C2D-1463-4CC2-A030-46988020B4D1}" srcOrd="0" destOrd="0" presId="urn:microsoft.com/office/officeart/2005/8/layout/radial5"/>
    <dgm:cxn modelId="{CAF36E36-BC0C-450C-AD7F-6FA70072736A}" type="presOf" srcId="{81904A45-61F2-4740-B6E7-9AFE431B01D5}" destId="{AC41DFD7-FD00-4BCE-8B0B-2B5A2E8EFFBD}" srcOrd="0" destOrd="0" presId="urn:microsoft.com/office/officeart/2005/8/layout/radial5"/>
    <dgm:cxn modelId="{1550893B-2DE3-497B-826D-4DC62DB874B6}" srcId="{72C46F3B-D877-4804-A9AA-11912AF8941F}" destId="{3DC9D8F4-2769-44AC-B67E-705D14B717B0}" srcOrd="3" destOrd="0" parTransId="{75AF5069-3BC9-4E8B-8A52-16E4D57A237E}" sibTransId="{D2286E93-2B41-43E9-9619-541BD74FCD1C}"/>
    <dgm:cxn modelId="{D9CB0C49-23A9-437D-BDB7-70C689F7A8A1}" srcId="{72C46F3B-D877-4804-A9AA-11912AF8941F}" destId="{E89F0056-A648-4B52-B5D9-269E3988E5C6}" srcOrd="0" destOrd="0" parTransId="{B37D133F-5C0E-4204-B53A-E273AA282264}" sibTransId="{D7727815-BF17-4A16-83E1-16CFE0ED21F0}"/>
    <dgm:cxn modelId="{ED5A686D-A7E5-4061-8B05-AF23C23AB739}" type="presOf" srcId="{72C46F3B-D877-4804-A9AA-11912AF8941F}" destId="{01790FDA-E5CF-4592-97C2-E1A8F26396EA}" srcOrd="0" destOrd="0" presId="urn:microsoft.com/office/officeart/2005/8/layout/radial5"/>
    <dgm:cxn modelId="{E827ED5A-E513-4EEB-ADB7-1284F52C0328}" type="presOf" srcId="{75AF5069-3BC9-4E8B-8A52-16E4D57A237E}" destId="{21FA4340-29BB-4705-BE86-C30522188777}" srcOrd="1" destOrd="0" presId="urn:microsoft.com/office/officeart/2005/8/layout/radial5"/>
    <dgm:cxn modelId="{6C7A657E-4527-497E-B679-38B3708FCAF9}" type="presOf" srcId="{3DC9D8F4-2769-44AC-B67E-705D14B717B0}" destId="{D9E18E0B-5D0E-4730-8A98-62E224AFA6A8}" srcOrd="0" destOrd="0" presId="urn:microsoft.com/office/officeart/2005/8/layout/radial5"/>
    <dgm:cxn modelId="{81840892-E8B2-4DE8-8914-F33247B9B10C}" srcId="{81904A45-61F2-4740-B6E7-9AFE431B01D5}" destId="{7BF480DD-0B9B-4C82-8431-14CE06FF2C84}" srcOrd="1" destOrd="0" parTransId="{794A742F-E5E0-4931-BC78-EEE25CBB29D2}" sibTransId="{C9660E6B-7940-444F-B569-2ED295A08B53}"/>
    <dgm:cxn modelId="{C70F0199-1952-4AF5-B27F-4269A85A8E35}" type="presOf" srcId="{C1538823-84F6-469D-A8DB-3E62A7555F2B}" destId="{6E7720C4-05A5-419C-9217-36C54660EEF2}" srcOrd="0" destOrd="0" presId="urn:microsoft.com/office/officeart/2005/8/layout/radial5"/>
    <dgm:cxn modelId="{54CACDA6-7937-48B1-A167-3D273BF5E626}" type="presOf" srcId="{83426382-6B56-47DE-8383-FE94D9E721BD}" destId="{AB0032BD-A6ED-4F84-8CDD-6A5C7657D53E}" srcOrd="0" destOrd="0" presId="urn:microsoft.com/office/officeart/2005/8/layout/radial5"/>
    <dgm:cxn modelId="{B2682BA8-607F-49B2-A478-49D1C257E833}" type="presOf" srcId="{4191C63F-28A1-43D8-B716-C67D47DB6994}" destId="{E2140844-0B36-4D57-8B09-A7743D80A72D}" srcOrd="1" destOrd="0" presId="urn:microsoft.com/office/officeart/2005/8/layout/radial5"/>
    <dgm:cxn modelId="{3C89B3AC-14F0-4893-8AEF-CA25E0D82B8D}" type="presOf" srcId="{4191C63F-28A1-43D8-B716-C67D47DB6994}" destId="{380D468B-2606-4D52-B682-59AE42CE8BC4}" srcOrd="0" destOrd="0" presId="urn:microsoft.com/office/officeart/2005/8/layout/radial5"/>
    <dgm:cxn modelId="{ACB4F6B3-4402-4C7D-A8D6-3DA5A8A809BB}" type="presOf" srcId="{E89F0056-A648-4B52-B5D9-269E3988E5C6}" destId="{7F1783D6-1CFB-446E-967E-BEA17417C3D5}" srcOrd="0" destOrd="0" presId="urn:microsoft.com/office/officeart/2005/8/layout/radial5"/>
    <dgm:cxn modelId="{6B3C13C5-699C-461B-A1B6-F6A91D772C46}" srcId="{72C46F3B-D877-4804-A9AA-11912AF8941F}" destId="{37D04918-D16F-4DEF-B889-C5DFE98DB90A}" srcOrd="6" destOrd="0" parTransId="{FBF8B1F3-9AA3-4C0B-843D-EC7E084AF617}" sibTransId="{1252FA46-E505-4014-A6AF-B95B0B1C7A38}"/>
    <dgm:cxn modelId="{6D114FC5-44DF-43C0-9CFC-7C181AAC227B}" type="presOf" srcId="{798B3D9B-201E-42F5-865D-9325734CFD58}" destId="{37139235-2E0D-4E67-9212-8FA17CA71A98}" srcOrd="0" destOrd="0" presId="urn:microsoft.com/office/officeart/2005/8/layout/radial5"/>
    <dgm:cxn modelId="{FD0C30C6-9405-48BA-BE90-6D1D92EDDBFB}" type="presOf" srcId="{37D04918-D16F-4DEF-B889-C5DFE98DB90A}" destId="{8E7FD95E-D6B4-4D0B-B060-351FF6636100}" srcOrd="0" destOrd="0" presId="urn:microsoft.com/office/officeart/2005/8/layout/radial5"/>
    <dgm:cxn modelId="{1D5D53C6-DCD7-4A78-88CC-9CDBA952FE3C}" type="presOf" srcId="{217CEEDE-341B-4B1C-A112-2BD6D8B3C579}" destId="{C86282A7-4B41-4A54-BEA9-57757D20224B}" srcOrd="1" destOrd="0" presId="urn:microsoft.com/office/officeart/2005/8/layout/radial5"/>
    <dgm:cxn modelId="{8B4358D2-2A9F-471B-8B41-6E63BD4E4979}" srcId="{72C46F3B-D877-4804-A9AA-11912AF8941F}" destId="{308A28F4-8BDF-4BFE-AE65-D9362C71A876}" srcOrd="5" destOrd="0" parTransId="{217CEEDE-341B-4B1C-A112-2BD6D8B3C579}" sibTransId="{16A83E38-83FF-4505-909E-F07F3C696B12}"/>
    <dgm:cxn modelId="{6CB5D9D4-A140-4BD1-9EFF-52EE2B8A1B3F}" srcId="{81904A45-61F2-4740-B6E7-9AFE431B01D5}" destId="{72C46F3B-D877-4804-A9AA-11912AF8941F}" srcOrd="0" destOrd="0" parTransId="{B4C4F664-EDF8-4F6F-B343-C6173BBC7C90}" sibTransId="{48DEA509-C3FC-49FD-9201-44093C089125}"/>
    <dgm:cxn modelId="{6FFB6BD5-DFDA-44D6-8418-43731B49955E}" type="presOf" srcId="{FBF8B1F3-9AA3-4C0B-843D-EC7E084AF617}" destId="{97390A71-8003-409B-A871-29E17D9ED16F}" srcOrd="1" destOrd="0" presId="urn:microsoft.com/office/officeart/2005/8/layout/radial5"/>
    <dgm:cxn modelId="{1E5083D7-19BE-49EC-9937-F1E623776A9F}" type="presOf" srcId="{C1538823-84F6-469D-A8DB-3E62A7555F2B}" destId="{A1B68B8E-93F1-4DFF-9B88-E1B996C2110E}" srcOrd="1" destOrd="0" presId="urn:microsoft.com/office/officeart/2005/8/layout/radial5"/>
    <dgm:cxn modelId="{89D42ADE-B5A2-4EBA-99EB-11AC5E2D53DB}" type="presOf" srcId="{B37D133F-5C0E-4204-B53A-E273AA282264}" destId="{B5AFF23F-4B73-41A0-9846-851F2768ECAF}" srcOrd="1" destOrd="0" presId="urn:microsoft.com/office/officeart/2005/8/layout/radial5"/>
    <dgm:cxn modelId="{FBE84EDF-6228-4124-97AE-972CBC68D350}" type="presOf" srcId="{E280C34F-5C0B-4132-A4EB-3C25F0803B80}" destId="{01660CEC-14A2-4AF8-9AFC-A22A817A2E6C}" srcOrd="0" destOrd="0" presId="urn:microsoft.com/office/officeart/2005/8/layout/radial5"/>
    <dgm:cxn modelId="{CBCBF7E1-B039-4630-9562-E2EECC327DF8}" type="presOf" srcId="{D5A7892F-0453-4786-8118-569DEF1BBBD2}" destId="{217EC51F-0A2C-4023-B803-4FC31F4A40F2}" srcOrd="1" destOrd="0" presId="urn:microsoft.com/office/officeart/2005/8/layout/radial5"/>
    <dgm:cxn modelId="{87E545E3-8F2F-47C4-BE02-BDA299E689E2}" srcId="{72C46F3B-D877-4804-A9AA-11912AF8941F}" destId="{83426382-6B56-47DE-8383-FE94D9E721BD}" srcOrd="2" destOrd="0" parTransId="{C1538823-84F6-469D-A8DB-3E62A7555F2B}" sibTransId="{50B5C56A-4EA7-434D-ADFD-4C1D5BA194E3}"/>
    <dgm:cxn modelId="{C5022CE8-4F1E-4C68-9CE5-8321263D3D69}" type="presOf" srcId="{308A28F4-8BDF-4BFE-AE65-D9362C71A876}" destId="{40A33BFE-C035-400F-BF2C-87BDAF9B1485}" srcOrd="0" destOrd="0" presId="urn:microsoft.com/office/officeart/2005/8/layout/radial5"/>
    <dgm:cxn modelId="{538879F5-816E-4E73-9C3B-4E374213571D}" type="presOf" srcId="{D5A7892F-0453-4786-8118-569DEF1BBBD2}" destId="{F4E788D9-4326-48C5-B653-DD1A716FF7A2}" srcOrd="0" destOrd="0" presId="urn:microsoft.com/office/officeart/2005/8/layout/radial5"/>
    <dgm:cxn modelId="{FC373E0E-2A1F-4D1D-A345-EBBFBFA04631}" type="presParOf" srcId="{AC41DFD7-FD00-4BCE-8B0B-2B5A2E8EFFBD}" destId="{01790FDA-E5CF-4592-97C2-E1A8F26396EA}" srcOrd="0" destOrd="0" presId="urn:microsoft.com/office/officeart/2005/8/layout/radial5"/>
    <dgm:cxn modelId="{BFC83325-8C3C-4BEC-977B-1CE5B0A137F0}" type="presParOf" srcId="{AC41DFD7-FD00-4BCE-8B0B-2B5A2E8EFFBD}" destId="{C624A46B-C691-41E4-A1B3-2BC3C164A784}" srcOrd="1" destOrd="0" presId="urn:microsoft.com/office/officeart/2005/8/layout/radial5"/>
    <dgm:cxn modelId="{6FAD9266-780C-4AB5-885F-760EF6C29D8A}" type="presParOf" srcId="{C624A46B-C691-41E4-A1B3-2BC3C164A784}" destId="{B5AFF23F-4B73-41A0-9846-851F2768ECAF}" srcOrd="0" destOrd="0" presId="urn:microsoft.com/office/officeart/2005/8/layout/radial5"/>
    <dgm:cxn modelId="{78FFAF28-0368-4979-9BFC-82F38E177CDD}" type="presParOf" srcId="{AC41DFD7-FD00-4BCE-8B0B-2B5A2E8EFFBD}" destId="{7F1783D6-1CFB-446E-967E-BEA17417C3D5}" srcOrd="2" destOrd="0" presId="urn:microsoft.com/office/officeart/2005/8/layout/radial5"/>
    <dgm:cxn modelId="{1E0F49C5-DC8A-4580-A0FC-D5C11B5A629A}" type="presParOf" srcId="{AC41DFD7-FD00-4BCE-8B0B-2B5A2E8EFFBD}" destId="{380D468B-2606-4D52-B682-59AE42CE8BC4}" srcOrd="3" destOrd="0" presId="urn:microsoft.com/office/officeart/2005/8/layout/radial5"/>
    <dgm:cxn modelId="{065512B3-CFEF-4C1D-B5E3-AE42C68F8303}" type="presParOf" srcId="{380D468B-2606-4D52-B682-59AE42CE8BC4}" destId="{E2140844-0B36-4D57-8B09-A7743D80A72D}" srcOrd="0" destOrd="0" presId="urn:microsoft.com/office/officeart/2005/8/layout/radial5"/>
    <dgm:cxn modelId="{03F1514C-515B-46A8-AAA2-BE770D2C9CB8}" type="presParOf" srcId="{AC41DFD7-FD00-4BCE-8B0B-2B5A2E8EFFBD}" destId="{37139235-2E0D-4E67-9212-8FA17CA71A98}" srcOrd="4" destOrd="0" presId="urn:microsoft.com/office/officeart/2005/8/layout/radial5"/>
    <dgm:cxn modelId="{705B345D-6015-48F1-9513-75C68C61DE96}" type="presParOf" srcId="{AC41DFD7-FD00-4BCE-8B0B-2B5A2E8EFFBD}" destId="{6E7720C4-05A5-419C-9217-36C54660EEF2}" srcOrd="5" destOrd="0" presId="urn:microsoft.com/office/officeart/2005/8/layout/radial5"/>
    <dgm:cxn modelId="{6D500F63-9DD6-4C88-93B4-B7DC0B393EF2}" type="presParOf" srcId="{6E7720C4-05A5-419C-9217-36C54660EEF2}" destId="{A1B68B8E-93F1-4DFF-9B88-E1B996C2110E}" srcOrd="0" destOrd="0" presId="urn:microsoft.com/office/officeart/2005/8/layout/radial5"/>
    <dgm:cxn modelId="{CA483EBF-7802-4BAF-AC65-06AB140924C8}" type="presParOf" srcId="{AC41DFD7-FD00-4BCE-8B0B-2B5A2E8EFFBD}" destId="{AB0032BD-A6ED-4F84-8CDD-6A5C7657D53E}" srcOrd="6" destOrd="0" presId="urn:microsoft.com/office/officeart/2005/8/layout/radial5"/>
    <dgm:cxn modelId="{43DBDB0B-7312-4A74-B296-A6743208DF4A}" type="presParOf" srcId="{AC41DFD7-FD00-4BCE-8B0B-2B5A2E8EFFBD}" destId="{C803278B-F742-48AD-B092-5DDB97CB5521}" srcOrd="7" destOrd="0" presId="urn:microsoft.com/office/officeart/2005/8/layout/radial5"/>
    <dgm:cxn modelId="{AFCF621F-9216-429B-9EE7-E09B6E126D96}" type="presParOf" srcId="{C803278B-F742-48AD-B092-5DDB97CB5521}" destId="{21FA4340-29BB-4705-BE86-C30522188777}" srcOrd="0" destOrd="0" presId="urn:microsoft.com/office/officeart/2005/8/layout/radial5"/>
    <dgm:cxn modelId="{D4E4EB18-B86D-4E72-93AF-47FD318B4BFF}" type="presParOf" srcId="{AC41DFD7-FD00-4BCE-8B0B-2B5A2E8EFFBD}" destId="{D9E18E0B-5D0E-4730-8A98-62E224AFA6A8}" srcOrd="8" destOrd="0" presId="urn:microsoft.com/office/officeart/2005/8/layout/radial5"/>
    <dgm:cxn modelId="{8DA88E3C-80DB-4B63-B17A-1638797C0BBB}" type="presParOf" srcId="{AC41DFD7-FD00-4BCE-8B0B-2B5A2E8EFFBD}" destId="{F4E788D9-4326-48C5-B653-DD1A716FF7A2}" srcOrd="9" destOrd="0" presId="urn:microsoft.com/office/officeart/2005/8/layout/radial5"/>
    <dgm:cxn modelId="{379B7F4D-75A5-4025-A773-D4083EED59EF}" type="presParOf" srcId="{F4E788D9-4326-48C5-B653-DD1A716FF7A2}" destId="{217EC51F-0A2C-4023-B803-4FC31F4A40F2}" srcOrd="0" destOrd="0" presId="urn:microsoft.com/office/officeart/2005/8/layout/radial5"/>
    <dgm:cxn modelId="{21A5055F-E48C-4609-BFCA-2E39FC57AB14}" type="presParOf" srcId="{AC41DFD7-FD00-4BCE-8B0B-2B5A2E8EFFBD}" destId="{01660CEC-14A2-4AF8-9AFC-A22A817A2E6C}" srcOrd="10" destOrd="0" presId="urn:microsoft.com/office/officeart/2005/8/layout/radial5"/>
    <dgm:cxn modelId="{1B3E3434-1612-45D3-99EC-EFB8ED4895F4}" type="presParOf" srcId="{AC41DFD7-FD00-4BCE-8B0B-2B5A2E8EFFBD}" destId="{D9AA6C2D-1463-4CC2-A030-46988020B4D1}" srcOrd="11" destOrd="0" presId="urn:microsoft.com/office/officeart/2005/8/layout/radial5"/>
    <dgm:cxn modelId="{AAED3DDA-7684-442A-8287-FF9D356C11F8}" type="presParOf" srcId="{D9AA6C2D-1463-4CC2-A030-46988020B4D1}" destId="{C86282A7-4B41-4A54-BEA9-57757D20224B}" srcOrd="0" destOrd="0" presId="urn:microsoft.com/office/officeart/2005/8/layout/radial5"/>
    <dgm:cxn modelId="{CACEB970-9E71-495F-AF25-208448779BB8}" type="presParOf" srcId="{AC41DFD7-FD00-4BCE-8B0B-2B5A2E8EFFBD}" destId="{40A33BFE-C035-400F-BF2C-87BDAF9B1485}" srcOrd="12" destOrd="0" presId="urn:microsoft.com/office/officeart/2005/8/layout/radial5"/>
    <dgm:cxn modelId="{0EB2980F-B54D-4AE0-8CAE-1D081BC354E9}" type="presParOf" srcId="{AC41DFD7-FD00-4BCE-8B0B-2B5A2E8EFFBD}" destId="{9E494848-B99F-4D97-B41D-A744402FFC0E}" srcOrd="13" destOrd="0" presId="urn:microsoft.com/office/officeart/2005/8/layout/radial5"/>
    <dgm:cxn modelId="{C143112F-B2EB-4CFD-A639-577763DE63B0}" type="presParOf" srcId="{9E494848-B99F-4D97-B41D-A744402FFC0E}" destId="{97390A71-8003-409B-A871-29E17D9ED16F}" srcOrd="0" destOrd="0" presId="urn:microsoft.com/office/officeart/2005/8/layout/radial5"/>
    <dgm:cxn modelId="{FC431CF0-810B-4E35-AF65-97F34AD96563}" type="presParOf" srcId="{AC41DFD7-FD00-4BCE-8B0B-2B5A2E8EFFBD}" destId="{8E7FD95E-D6B4-4D0B-B060-351FF6636100}"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90FDA-E5CF-4592-97C2-E1A8F26396EA}">
      <dsp:nvSpPr>
        <dsp:cNvPr id="0" name=""/>
        <dsp:cNvSpPr/>
      </dsp:nvSpPr>
      <dsp:spPr>
        <a:xfrm>
          <a:off x="3802824" y="2111098"/>
          <a:ext cx="1062167" cy="1062167"/>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GB" sz="1200" kern="1200">
              <a:solidFill>
                <a:schemeClr val="tx2"/>
              </a:solidFill>
            </a:rPr>
            <a:t>Evidence base</a:t>
          </a:r>
          <a:r>
            <a:rPr lang="en-GB" sz="1200" kern="1200">
              <a:solidFill>
                <a:schemeClr val="tx2"/>
              </a:solidFill>
              <a:latin typeface="Montserrat"/>
            </a:rPr>
            <a:t> </a:t>
          </a:r>
          <a:endParaRPr lang="en-GB" sz="1200" kern="1200">
            <a:solidFill>
              <a:schemeClr val="tx2"/>
            </a:solidFill>
          </a:endParaRPr>
        </a:p>
      </dsp:txBody>
      <dsp:txXfrm>
        <a:off x="3958375" y="2266649"/>
        <a:ext cx="751065" cy="751065"/>
      </dsp:txXfrm>
    </dsp:sp>
    <dsp:sp modelId="{C624A46B-C691-41E4-A1B3-2BC3C164A784}">
      <dsp:nvSpPr>
        <dsp:cNvPr id="0" name=""/>
        <dsp:cNvSpPr/>
      </dsp:nvSpPr>
      <dsp:spPr>
        <a:xfrm rot="16200000">
          <a:off x="4127064" y="1551966"/>
          <a:ext cx="413687" cy="361136"/>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4181235" y="1678364"/>
        <a:ext cx="305346" cy="216682"/>
      </dsp:txXfrm>
    </dsp:sp>
    <dsp:sp modelId="{7F1783D6-1CFB-446E-967E-BEA17417C3D5}">
      <dsp:nvSpPr>
        <dsp:cNvPr id="0" name=""/>
        <dsp:cNvSpPr/>
      </dsp:nvSpPr>
      <dsp:spPr>
        <a:xfrm>
          <a:off x="3670053" y="2846"/>
          <a:ext cx="1327709" cy="1327709"/>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solidFill>
                <a:schemeClr val="tx2"/>
              </a:solidFill>
            </a:rPr>
            <a:t>Performance against own targets</a:t>
          </a:r>
        </a:p>
      </dsp:txBody>
      <dsp:txXfrm>
        <a:off x="3864491" y="197284"/>
        <a:ext cx="938833" cy="938833"/>
      </dsp:txXfrm>
    </dsp:sp>
    <dsp:sp modelId="{380D468B-2606-4D52-B682-59AE42CE8BC4}">
      <dsp:nvSpPr>
        <dsp:cNvPr id="0" name=""/>
        <dsp:cNvSpPr/>
      </dsp:nvSpPr>
      <dsp:spPr>
        <a:xfrm rot="19285714">
          <a:off x="4838254" y="1894458"/>
          <a:ext cx="413687" cy="361136"/>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4850072" y="2000460"/>
        <a:ext cx="305346" cy="216682"/>
      </dsp:txXfrm>
    </dsp:sp>
    <dsp:sp modelId="{37139235-2E0D-4E67-9212-8FA17CA71A98}">
      <dsp:nvSpPr>
        <dsp:cNvPr id="0" name=""/>
        <dsp:cNvSpPr/>
      </dsp:nvSpPr>
      <dsp:spPr>
        <a:xfrm>
          <a:off x="5214546" y="746635"/>
          <a:ext cx="1327709" cy="1327709"/>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n-GB" sz="1000" kern="1200">
              <a:solidFill>
                <a:schemeClr val="tx2"/>
              </a:solidFill>
            </a:rPr>
            <a:t>TLA observations</a:t>
          </a:r>
          <a:r>
            <a:rPr lang="en-GB" sz="1000" kern="1200">
              <a:solidFill>
                <a:schemeClr val="tx2"/>
              </a:solidFill>
              <a:latin typeface="Montserrat"/>
            </a:rPr>
            <a:t> </a:t>
          </a:r>
          <a:endParaRPr lang="en-GB" sz="1000" kern="1200">
            <a:solidFill>
              <a:schemeClr val="tx2"/>
            </a:solidFill>
          </a:endParaRPr>
        </a:p>
      </dsp:txBody>
      <dsp:txXfrm>
        <a:off x="5408984" y="941073"/>
        <a:ext cx="938833" cy="938833"/>
      </dsp:txXfrm>
    </dsp:sp>
    <dsp:sp modelId="{6E7720C4-05A5-419C-9217-36C54660EEF2}">
      <dsp:nvSpPr>
        <dsp:cNvPr id="0" name=""/>
        <dsp:cNvSpPr/>
      </dsp:nvSpPr>
      <dsp:spPr>
        <a:xfrm rot="771429">
          <a:off x="5013904" y="2664029"/>
          <a:ext cx="413687" cy="361136"/>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5015262" y="2724202"/>
        <a:ext cx="305346" cy="216682"/>
      </dsp:txXfrm>
    </dsp:sp>
    <dsp:sp modelId="{AB0032BD-A6ED-4F84-8CDD-6A5C7657D53E}">
      <dsp:nvSpPr>
        <dsp:cNvPr id="0" name=""/>
        <dsp:cNvSpPr/>
      </dsp:nvSpPr>
      <dsp:spPr>
        <a:xfrm>
          <a:off x="5596004" y="2417913"/>
          <a:ext cx="1327709" cy="1327709"/>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tx2"/>
              </a:solidFill>
            </a:rPr>
            <a:t>Feedback and collaboration  from stakeholders</a:t>
          </a:r>
        </a:p>
      </dsp:txBody>
      <dsp:txXfrm>
        <a:off x="5790442" y="2612351"/>
        <a:ext cx="938833" cy="938833"/>
      </dsp:txXfrm>
    </dsp:sp>
    <dsp:sp modelId="{C803278B-F742-48AD-B092-5DDB97CB5521}">
      <dsp:nvSpPr>
        <dsp:cNvPr id="0" name=""/>
        <dsp:cNvSpPr/>
      </dsp:nvSpPr>
      <dsp:spPr>
        <a:xfrm rot="3857143">
          <a:off x="4521745" y="3281176"/>
          <a:ext cx="413687" cy="361136"/>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4552412" y="3304597"/>
        <a:ext cx="305346" cy="216682"/>
      </dsp:txXfrm>
    </dsp:sp>
    <dsp:sp modelId="{D9E18E0B-5D0E-4730-8A98-62E224AFA6A8}">
      <dsp:nvSpPr>
        <dsp:cNvPr id="0" name=""/>
        <dsp:cNvSpPr/>
      </dsp:nvSpPr>
      <dsp:spPr>
        <a:xfrm>
          <a:off x="4527182" y="3758174"/>
          <a:ext cx="1327709" cy="1327709"/>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solidFill>
                <a:schemeClr val="tx2"/>
              </a:solidFill>
            </a:rPr>
            <a:t>QA outcomes</a:t>
          </a:r>
        </a:p>
      </dsp:txBody>
      <dsp:txXfrm>
        <a:off x="4721620" y="3952612"/>
        <a:ext cx="938833" cy="938833"/>
      </dsp:txXfrm>
    </dsp:sp>
    <dsp:sp modelId="{F4E788D9-4326-48C5-B653-DD1A716FF7A2}">
      <dsp:nvSpPr>
        <dsp:cNvPr id="0" name=""/>
        <dsp:cNvSpPr/>
      </dsp:nvSpPr>
      <dsp:spPr>
        <a:xfrm rot="6942857">
          <a:off x="3732383" y="3281176"/>
          <a:ext cx="413687" cy="361136"/>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10800000">
        <a:off x="3810057" y="3304597"/>
        <a:ext cx="305346" cy="216682"/>
      </dsp:txXfrm>
    </dsp:sp>
    <dsp:sp modelId="{01660CEC-14A2-4AF8-9AFC-A22A817A2E6C}">
      <dsp:nvSpPr>
        <dsp:cNvPr id="0" name=""/>
        <dsp:cNvSpPr/>
      </dsp:nvSpPr>
      <dsp:spPr>
        <a:xfrm>
          <a:off x="2812924" y="3758174"/>
          <a:ext cx="1327709" cy="1327709"/>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solidFill>
                <a:schemeClr val="tx2"/>
              </a:solidFill>
            </a:rPr>
            <a:t>Performance trends and benchmarks</a:t>
          </a:r>
        </a:p>
      </dsp:txBody>
      <dsp:txXfrm>
        <a:off x="3007362" y="3952612"/>
        <a:ext cx="938833" cy="938833"/>
      </dsp:txXfrm>
    </dsp:sp>
    <dsp:sp modelId="{D9AA6C2D-1463-4CC2-A030-46988020B4D1}">
      <dsp:nvSpPr>
        <dsp:cNvPr id="0" name=""/>
        <dsp:cNvSpPr/>
      </dsp:nvSpPr>
      <dsp:spPr>
        <a:xfrm rot="10028571">
          <a:off x="3240224" y="2664029"/>
          <a:ext cx="413687" cy="361136"/>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10800000">
        <a:off x="3347207" y="2724202"/>
        <a:ext cx="305346" cy="216682"/>
      </dsp:txXfrm>
    </dsp:sp>
    <dsp:sp modelId="{40A33BFE-C035-400F-BF2C-87BDAF9B1485}">
      <dsp:nvSpPr>
        <dsp:cNvPr id="0" name=""/>
        <dsp:cNvSpPr/>
      </dsp:nvSpPr>
      <dsp:spPr>
        <a:xfrm>
          <a:off x="1744102" y="2417913"/>
          <a:ext cx="1327709" cy="1327709"/>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solidFill>
                <a:schemeClr val="tx2"/>
              </a:solidFill>
            </a:rPr>
            <a:t>Previous SAR</a:t>
          </a:r>
        </a:p>
      </dsp:txBody>
      <dsp:txXfrm>
        <a:off x="1938540" y="2612351"/>
        <a:ext cx="938833" cy="938833"/>
      </dsp:txXfrm>
    </dsp:sp>
    <dsp:sp modelId="{9E494848-B99F-4D97-B41D-A744402FFC0E}">
      <dsp:nvSpPr>
        <dsp:cNvPr id="0" name=""/>
        <dsp:cNvSpPr/>
      </dsp:nvSpPr>
      <dsp:spPr>
        <a:xfrm rot="13114286">
          <a:off x="3415873" y="1894458"/>
          <a:ext cx="413687" cy="361136"/>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10800000">
        <a:off x="3512396" y="2000460"/>
        <a:ext cx="305346" cy="216682"/>
      </dsp:txXfrm>
    </dsp:sp>
    <dsp:sp modelId="{8E7FD95E-D6B4-4D0B-B060-351FF6636100}">
      <dsp:nvSpPr>
        <dsp:cNvPr id="0" name=""/>
        <dsp:cNvSpPr/>
      </dsp:nvSpPr>
      <dsp:spPr>
        <a:xfrm>
          <a:off x="2125560" y="746635"/>
          <a:ext cx="1327709" cy="1327709"/>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n-GB" sz="1000" kern="1200">
              <a:solidFill>
                <a:schemeClr val="tx2"/>
              </a:solidFill>
            </a:rPr>
            <a:t>Feedback from learners</a:t>
          </a:r>
          <a:r>
            <a:rPr lang="en-GB" sz="1000" kern="1200">
              <a:solidFill>
                <a:schemeClr val="tx2"/>
              </a:solidFill>
              <a:latin typeface="Montserrat"/>
            </a:rPr>
            <a:t> </a:t>
          </a:r>
          <a:endParaRPr lang="en-GB" sz="1000" kern="1200">
            <a:solidFill>
              <a:schemeClr val="tx2"/>
            </a:solidFill>
          </a:endParaRPr>
        </a:p>
      </dsp:txBody>
      <dsp:txXfrm>
        <a:off x="2319998" y="941073"/>
        <a:ext cx="938833" cy="938833"/>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C83B5A-0B9D-485D-B420-467C0ECE548C}" type="slidenum">
              <a:rPr lang="en-GB" smtClean="0"/>
              <a:t>‹#›</a:t>
            </a:fld>
            <a:endParaRPr lang="en-GB"/>
          </a:p>
        </p:txBody>
      </p:sp>
    </p:spTree>
    <p:extLst>
      <p:ext uri="{BB962C8B-B14F-4D97-AF65-F5344CB8AC3E}">
        <p14:creationId xmlns:p14="http://schemas.microsoft.com/office/powerpoint/2010/main" val="1178847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81AB5C-E158-4C58-BF20-92D421F76517}" type="datetimeFigureOut">
              <a:rPr lang="en-GB" smtClean="0"/>
              <a:t>11/03/2022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45D675-DD5D-4D51-8557-5C7D1F03728F}" type="slidenum">
              <a:rPr lang="en-GB" smtClean="0"/>
              <a:t>‹#›</a:t>
            </a:fld>
            <a:endParaRPr lang="en-GB"/>
          </a:p>
        </p:txBody>
      </p:sp>
    </p:spTree>
    <p:extLst>
      <p:ext uri="{BB962C8B-B14F-4D97-AF65-F5344CB8AC3E}">
        <p14:creationId xmlns:p14="http://schemas.microsoft.com/office/powerpoint/2010/main" val="2978640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Neala – General Introduction and welcome. </a:t>
            </a:r>
          </a:p>
          <a:p>
            <a:r>
              <a:rPr lang="en-GB"/>
              <a:t>Matthew to record</a:t>
            </a:r>
          </a:p>
          <a:p>
            <a:endParaRPr lang="en-GB"/>
          </a:p>
        </p:txBody>
      </p:sp>
      <p:sp>
        <p:nvSpPr>
          <p:cNvPr id="4" name="Slide Number Placeholder 3"/>
          <p:cNvSpPr>
            <a:spLocks noGrp="1"/>
          </p:cNvSpPr>
          <p:nvPr>
            <p:ph type="sldNum" sz="quarter" idx="5"/>
          </p:nvPr>
        </p:nvSpPr>
        <p:spPr/>
        <p:txBody>
          <a:bodyPr/>
          <a:lstStyle/>
          <a:p>
            <a:fld id="{4345D675-DD5D-4D51-8557-5C7D1F03728F}" type="slidenum">
              <a:rPr lang="en-GB" smtClean="0"/>
              <a:t>1</a:t>
            </a:fld>
            <a:endParaRPr lang="en-GB"/>
          </a:p>
        </p:txBody>
      </p:sp>
    </p:spTree>
    <p:extLst>
      <p:ext uri="{BB962C8B-B14F-4D97-AF65-F5344CB8AC3E}">
        <p14:creationId xmlns:p14="http://schemas.microsoft.com/office/powerpoint/2010/main" val="3581490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Imogen</a:t>
            </a:r>
          </a:p>
        </p:txBody>
      </p:sp>
      <p:sp>
        <p:nvSpPr>
          <p:cNvPr id="4" name="Slide Number Placeholder 3"/>
          <p:cNvSpPr>
            <a:spLocks noGrp="1"/>
          </p:cNvSpPr>
          <p:nvPr>
            <p:ph type="sldNum" sz="quarter" idx="5"/>
          </p:nvPr>
        </p:nvSpPr>
        <p:spPr/>
        <p:txBody>
          <a:bodyPr/>
          <a:lstStyle/>
          <a:p>
            <a:fld id="{4345D675-DD5D-4D51-8557-5C7D1F03728F}" type="slidenum">
              <a:rPr lang="en-GB" smtClean="0"/>
              <a:t>2</a:t>
            </a:fld>
            <a:endParaRPr lang="en-GB"/>
          </a:p>
        </p:txBody>
      </p:sp>
    </p:spTree>
    <p:extLst>
      <p:ext uri="{BB962C8B-B14F-4D97-AF65-F5344CB8AC3E}">
        <p14:creationId xmlns:p14="http://schemas.microsoft.com/office/powerpoint/2010/main" val="550721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Neala – Session Overview</a:t>
            </a:r>
          </a:p>
        </p:txBody>
      </p:sp>
      <p:sp>
        <p:nvSpPr>
          <p:cNvPr id="4" name="Slide Number Placeholder 3"/>
          <p:cNvSpPr>
            <a:spLocks noGrp="1"/>
          </p:cNvSpPr>
          <p:nvPr>
            <p:ph type="sldNum" sz="quarter" idx="5"/>
          </p:nvPr>
        </p:nvSpPr>
        <p:spPr/>
        <p:txBody>
          <a:bodyPr/>
          <a:lstStyle/>
          <a:p>
            <a:fld id="{4345D675-DD5D-4D51-8557-5C7D1F03728F}" type="slidenum">
              <a:rPr lang="en-GB" smtClean="0"/>
              <a:t>3</a:t>
            </a:fld>
            <a:endParaRPr lang="en-GB"/>
          </a:p>
        </p:txBody>
      </p:sp>
    </p:spTree>
    <p:extLst>
      <p:ext uri="{BB962C8B-B14F-4D97-AF65-F5344CB8AC3E}">
        <p14:creationId xmlns:p14="http://schemas.microsoft.com/office/powerpoint/2010/main" val="3899659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Neala – What does a good leader look like and how might a SAR support </a:t>
            </a:r>
            <a:endParaRPr lang="en-GB"/>
          </a:p>
        </p:txBody>
      </p:sp>
      <p:sp>
        <p:nvSpPr>
          <p:cNvPr id="4" name="Slide Number Placeholder 3"/>
          <p:cNvSpPr>
            <a:spLocks noGrp="1"/>
          </p:cNvSpPr>
          <p:nvPr>
            <p:ph type="sldNum" sz="quarter" idx="5"/>
          </p:nvPr>
        </p:nvSpPr>
        <p:spPr/>
        <p:txBody>
          <a:bodyPr/>
          <a:lstStyle/>
          <a:p>
            <a:fld id="{4345D675-DD5D-4D51-8557-5C7D1F03728F}" type="slidenum">
              <a:rPr lang="en-GB" smtClean="0"/>
              <a:t>4</a:t>
            </a:fld>
            <a:endParaRPr lang="en-GB"/>
          </a:p>
        </p:txBody>
      </p:sp>
    </p:spTree>
    <p:extLst>
      <p:ext uri="{BB962C8B-B14F-4D97-AF65-F5344CB8AC3E}">
        <p14:creationId xmlns:p14="http://schemas.microsoft.com/office/powerpoint/2010/main" val="3100771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Neala – What does a good leader look like and how might a SAR support </a:t>
            </a:r>
            <a:endParaRPr lang="en-GB"/>
          </a:p>
        </p:txBody>
      </p:sp>
      <p:sp>
        <p:nvSpPr>
          <p:cNvPr id="4" name="Slide Number Placeholder 3"/>
          <p:cNvSpPr>
            <a:spLocks noGrp="1"/>
          </p:cNvSpPr>
          <p:nvPr>
            <p:ph type="sldNum" sz="quarter" idx="5"/>
          </p:nvPr>
        </p:nvSpPr>
        <p:spPr/>
        <p:txBody>
          <a:bodyPr/>
          <a:lstStyle/>
          <a:p>
            <a:fld id="{4345D675-DD5D-4D51-8557-5C7D1F03728F}" type="slidenum">
              <a:rPr lang="en-GB" smtClean="0"/>
              <a:t>5</a:t>
            </a:fld>
            <a:endParaRPr lang="en-GB"/>
          </a:p>
        </p:txBody>
      </p:sp>
    </p:spTree>
    <p:extLst>
      <p:ext uri="{BB962C8B-B14F-4D97-AF65-F5344CB8AC3E}">
        <p14:creationId xmlns:p14="http://schemas.microsoft.com/office/powerpoint/2010/main" val="376196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Further to the previous slides on what makes a good leader, I also wanted to pick out the following points, from Ofsted, on what makes a good leader. A good leader is one who engages with their staff and the local community, including parents and carers, employers, local services and organisations involved in the economic planning in the area. </a:t>
            </a:r>
          </a:p>
          <a:p>
            <a:endParaRPr lang="en-GB" dirty="0">
              <a:cs typeface="Calibri"/>
            </a:endParaRPr>
          </a:p>
          <a:p>
            <a:r>
              <a:rPr lang="en-GB" dirty="0">
                <a:cs typeface="Calibri"/>
              </a:rPr>
              <a:t>We are also seeing an increased emphasis on working with employers and local communities. The Skills for Jobs White Paper puts a significant focus on working with employers. </a:t>
            </a:r>
            <a:endParaRPr lang="en-GB" dirty="0"/>
          </a:p>
          <a:p>
            <a:endParaRPr lang="en-GB" dirty="0"/>
          </a:p>
          <a:p>
            <a:r>
              <a:rPr lang="en-GB" dirty="0"/>
              <a:t>Introductions of Local Skills Improvement Plans will also see requirements to work with local stakeholders who will help shape our technical provision so that we are meeting local labour market needs. </a:t>
            </a:r>
            <a:endParaRPr lang="en-GB" dirty="0">
              <a:cs typeface="Calibri"/>
            </a:endParaRPr>
          </a:p>
          <a:p>
            <a:endParaRPr lang="en-GB" dirty="0">
              <a:cs typeface="Calibri"/>
            </a:endParaRPr>
          </a:p>
          <a:p>
            <a:r>
              <a:rPr lang="en-GB" dirty="0">
                <a:cs typeface="Calibri"/>
              </a:rPr>
              <a:t>Therefore, it is really important that we are reflecting on this in our teams and capturing this in our SAR and thinking about how we can drive this forward in our QIPs. </a:t>
            </a:r>
          </a:p>
          <a:p>
            <a:endParaRPr lang="en-GB" dirty="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4345D675-DD5D-4D51-8557-5C7D1F03728F}" type="slidenum">
              <a:rPr lang="en-GB" smtClean="0"/>
              <a:t>6</a:t>
            </a:fld>
            <a:endParaRPr lang="en-GB"/>
          </a:p>
        </p:txBody>
      </p:sp>
    </p:spTree>
    <p:extLst>
      <p:ext uri="{BB962C8B-B14F-4D97-AF65-F5344CB8AC3E}">
        <p14:creationId xmlns:p14="http://schemas.microsoft.com/office/powerpoint/2010/main" val="1538325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45D675-DD5D-4D51-8557-5C7D1F03728F}" type="slidenum">
              <a:rPr lang="en-GB" smtClean="0"/>
              <a:t>8</a:t>
            </a:fld>
            <a:endParaRPr lang="en-GB"/>
          </a:p>
        </p:txBody>
      </p:sp>
    </p:spTree>
    <p:extLst>
      <p:ext uri="{BB962C8B-B14F-4D97-AF65-F5344CB8AC3E}">
        <p14:creationId xmlns:p14="http://schemas.microsoft.com/office/powerpoint/2010/main" val="35132740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4166CD-40A0-4F8D-8CDA-F0BE52FD1D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a:extLst>
              <a:ext uri="{FF2B5EF4-FFF2-40B4-BE49-F238E27FC236}">
                <a16:creationId xmlns:a16="http://schemas.microsoft.com/office/drawing/2014/main" id="{F6419E48-80CB-40D4-9FE0-BED67DAF9C9E}"/>
              </a:ext>
            </a:extLst>
          </p:cNvPr>
          <p:cNvSpPr>
            <a:spLocks noGrp="1"/>
          </p:cNvSpPr>
          <p:nvPr>
            <p:ph type="ctrTitle"/>
          </p:nvPr>
        </p:nvSpPr>
        <p:spPr>
          <a:xfrm>
            <a:off x="360001" y="540000"/>
            <a:ext cx="5400000" cy="811722"/>
          </a:xfrm>
        </p:spPr>
        <p:txBody>
          <a:bodyPr anchor="t" anchorCtr="0"/>
          <a:lstStyle>
            <a:lvl1pPr algn="l">
              <a:defRPr sz="30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13DD80E6-D45A-4B52-9BE0-754F13A6AE17}"/>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GB"/>
              <a:t>Presentation Title / Date</a:t>
            </a:r>
          </a:p>
        </p:txBody>
      </p:sp>
      <p:sp>
        <p:nvSpPr>
          <p:cNvPr id="6" name="Slide Number Placeholder 5">
            <a:extLst>
              <a:ext uri="{FF2B5EF4-FFF2-40B4-BE49-F238E27FC236}">
                <a16:creationId xmlns:a16="http://schemas.microsoft.com/office/drawing/2014/main" id="{FF17228B-D908-40D2-B316-8A02512818ED}"/>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C93765E-B646-41CF-A5C2-0B0DCD79026B}" type="slidenum">
              <a:rPr lang="en-GB" smtClean="0"/>
              <a:pPr/>
              <a:t>‹#›</a:t>
            </a:fld>
            <a:endParaRPr lang="en-GB"/>
          </a:p>
        </p:txBody>
      </p:sp>
      <p:sp>
        <p:nvSpPr>
          <p:cNvPr id="10" name="Text Placeholder 9">
            <a:extLst>
              <a:ext uri="{FF2B5EF4-FFF2-40B4-BE49-F238E27FC236}">
                <a16:creationId xmlns:a16="http://schemas.microsoft.com/office/drawing/2014/main" id="{2563C437-EE85-405D-B4FF-9468E78CB163}"/>
              </a:ext>
            </a:extLst>
          </p:cNvPr>
          <p:cNvSpPr>
            <a:spLocks noGrp="1"/>
          </p:cNvSpPr>
          <p:nvPr>
            <p:ph type="body" sz="quarter" idx="13"/>
          </p:nvPr>
        </p:nvSpPr>
        <p:spPr>
          <a:xfrm>
            <a:off x="360363" y="1410597"/>
            <a:ext cx="5400000" cy="540759"/>
          </a:xfrm>
        </p:spPr>
        <p:txBody>
          <a:bodyPr/>
          <a:lstStyle>
            <a:lvl1pPr>
              <a:lnSpc>
                <a:spcPts val="1800"/>
              </a:lnSpc>
              <a:spcBef>
                <a:spcPts val="0"/>
              </a:spcBef>
              <a:defRPr sz="1500">
                <a:latin typeface="Arial" panose="020B0604020202020204" pitchFamily="34" charset="0"/>
                <a:cs typeface="Arial" panose="020B0604020202020204" pitchFamily="34" charset="0"/>
              </a:defRPr>
            </a:lvl1pPr>
            <a:lvl2pPr marL="0" indent="0">
              <a:buNone/>
              <a:defRPr/>
            </a:lvl2pPr>
          </a:lstStyle>
          <a:p>
            <a:pPr lvl="0"/>
            <a:r>
              <a:rPr lang="en-US"/>
              <a:t>Click to edit Master text styles</a:t>
            </a:r>
          </a:p>
        </p:txBody>
      </p:sp>
      <p:pic>
        <p:nvPicPr>
          <p:cNvPr id="12" name="Picture 11">
            <a:extLst>
              <a:ext uri="{FF2B5EF4-FFF2-40B4-BE49-F238E27FC236}">
                <a16:creationId xmlns:a16="http://schemas.microsoft.com/office/drawing/2014/main" id="{E86C07A8-43DC-4204-9423-781FF677A85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070400" y="360000"/>
            <a:ext cx="1651845" cy="960709"/>
          </a:xfrm>
          <a:prstGeom prst="rect">
            <a:avLst/>
          </a:prstGeom>
        </p:spPr>
      </p:pic>
    </p:spTree>
    <p:extLst>
      <p:ext uri="{BB962C8B-B14F-4D97-AF65-F5344CB8AC3E}">
        <p14:creationId xmlns:p14="http://schemas.microsoft.com/office/powerpoint/2010/main" val="850188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B6C0C88-ECBF-4CF2-A140-02698204A2EF}"/>
              </a:ext>
            </a:extLst>
          </p:cNvPr>
          <p:cNvSpPr>
            <a:spLocks noGrp="1"/>
          </p:cNvSpPr>
          <p:nvPr>
            <p:ph type="ftr" sz="quarter" idx="11"/>
          </p:nvPr>
        </p:nvSpPr>
        <p:spPr/>
        <p:txBody>
          <a:bodyPr/>
          <a:lstStyle/>
          <a:p>
            <a:r>
              <a:rPr lang="en-GB"/>
              <a:t>Presentation Title / Date</a:t>
            </a:r>
          </a:p>
        </p:txBody>
      </p:sp>
      <p:sp>
        <p:nvSpPr>
          <p:cNvPr id="4" name="Slide Number Placeholder 3">
            <a:extLst>
              <a:ext uri="{FF2B5EF4-FFF2-40B4-BE49-F238E27FC236}">
                <a16:creationId xmlns:a16="http://schemas.microsoft.com/office/drawing/2014/main" id="{50F15ADB-0D80-4484-9C81-AB623B49AC1C}"/>
              </a:ext>
            </a:extLst>
          </p:cNvPr>
          <p:cNvSpPr>
            <a:spLocks noGrp="1"/>
          </p:cNvSpPr>
          <p:nvPr>
            <p:ph type="sldNum" sz="quarter" idx="12"/>
          </p:nvPr>
        </p:nvSpPr>
        <p:spPr/>
        <p:txBody>
          <a:bodyPr/>
          <a:lstStyle/>
          <a:p>
            <a:fld id="{DC93765E-B646-41CF-A5C2-0B0DCD79026B}" type="slidenum">
              <a:rPr lang="en-GB" smtClean="0"/>
              <a:t>‹#›</a:t>
            </a:fld>
            <a:endParaRPr lang="en-GB"/>
          </a:p>
        </p:txBody>
      </p:sp>
    </p:spTree>
    <p:extLst>
      <p:ext uri="{BB962C8B-B14F-4D97-AF65-F5344CB8AC3E}">
        <p14:creationId xmlns:p14="http://schemas.microsoft.com/office/powerpoint/2010/main" val="376498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D5C7D-823E-464C-AC11-1DDF90B210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217CD4-1E2C-4886-8EA9-1F028AE6B5D3}"/>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B084DA28-9481-4BA0-8354-DA3BB06A59D9}"/>
              </a:ext>
            </a:extLst>
          </p:cNvPr>
          <p:cNvSpPr>
            <a:spLocks noGrp="1"/>
          </p:cNvSpPr>
          <p:nvPr>
            <p:ph type="ftr" sz="quarter" idx="11"/>
          </p:nvPr>
        </p:nvSpPr>
        <p:spPr/>
        <p:txBody>
          <a:bodyPr/>
          <a:lstStyle/>
          <a:p>
            <a:r>
              <a:rPr lang="en-GB"/>
              <a:t>Presentation Title / Date</a:t>
            </a:r>
          </a:p>
        </p:txBody>
      </p:sp>
      <p:sp>
        <p:nvSpPr>
          <p:cNvPr id="6" name="Slide Number Placeholder 5">
            <a:extLst>
              <a:ext uri="{FF2B5EF4-FFF2-40B4-BE49-F238E27FC236}">
                <a16:creationId xmlns:a16="http://schemas.microsoft.com/office/drawing/2014/main" id="{BF3CA096-13D5-4F95-9BC5-788D1ED3B2C3}"/>
              </a:ext>
            </a:extLst>
          </p:cNvPr>
          <p:cNvSpPr>
            <a:spLocks noGrp="1"/>
          </p:cNvSpPr>
          <p:nvPr>
            <p:ph type="sldNum" sz="quarter" idx="12"/>
          </p:nvPr>
        </p:nvSpPr>
        <p:spPr/>
        <p:txBody>
          <a:bodyPr/>
          <a:lstStyle/>
          <a:p>
            <a:fld id="{DC93765E-B646-41CF-A5C2-0B0DCD79026B}" type="slidenum">
              <a:rPr lang="en-GB" smtClean="0"/>
              <a:t>‹#›</a:t>
            </a:fld>
            <a:endParaRPr lang="en-GB"/>
          </a:p>
        </p:txBody>
      </p:sp>
    </p:spTree>
    <p:extLst>
      <p:ext uri="{BB962C8B-B14F-4D97-AF65-F5344CB8AC3E}">
        <p14:creationId xmlns:p14="http://schemas.microsoft.com/office/powerpoint/2010/main" val="1990606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Title Divider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01C734-329A-4FD1-9AB1-DF69D984E9F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a:extLst>
              <a:ext uri="{FF2B5EF4-FFF2-40B4-BE49-F238E27FC236}">
                <a16:creationId xmlns:a16="http://schemas.microsoft.com/office/drawing/2014/main" id="{B3848271-830A-4527-9D94-DEE4A96F9219}"/>
              </a:ext>
            </a:extLst>
          </p:cNvPr>
          <p:cNvSpPr>
            <a:spLocks noGrp="1"/>
          </p:cNvSpPr>
          <p:nvPr>
            <p:ph type="title"/>
          </p:nvPr>
        </p:nvSpPr>
        <p:spPr>
          <a:xfrm>
            <a:off x="360000" y="540001"/>
            <a:ext cx="7886700" cy="1408070"/>
          </a:xfrm>
        </p:spPr>
        <p:txBody>
          <a:bodyPr anchor="t" anchorCtr="0"/>
          <a:lstStyle>
            <a:lvl1pPr>
              <a:defRPr sz="3000"/>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A7B970D0-9B02-4737-9C8F-9872BC8B3EB5}"/>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GB"/>
              <a:t>Presentation Title / Date</a:t>
            </a:r>
          </a:p>
        </p:txBody>
      </p:sp>
      <p:sp>
        <p:nvSpPr>
          <p:cNvPr id="6" name="Slide Number Placeholder 5">
            <a:extLst>
              <a:ext uri="{FF2B5EF4-FFF2-40B4-BE49-F238E27FC236}">
                <a16:creationId xmlns:a16="http://schemas.microsoft.com/office/drawing/2014/main" id="{CD0789FB-5D88-4692-A283-4F42A7FF52CE}"/>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C93765E-B646-41CF-A5C2-0B0DCD79026B}" type="slidenum">
              <a:rPr lang="en-GB" smtClean="0"/>
              <a:pPr/>
              <a:t>‹#›</a:t>
            </a:fld>
            <a:endParaRPr lang="en-GB"/>
          </a:p>
        </p:txBody>
      </p:sp>
    </p:spTree>
    <p:extLst>
      <p:ext uri="{BB962C8B-B14F-4D97-AF65-F5344CB8AC3E}">
        <p14:creationId xmlns:p14="http://schemas.microsoft.com/office/powerpoint/2010/main" val="763797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Title Divider (Graphic)">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799EA9-49C8-480A-914A-012ED576D6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a:extLst>
              <a:ext uri="{FF2B5EF4-FFF2-40B4-BE49-F238E27FC236}">
                <a16:creationId xmlns:a16="http://schemas.microsoft.com/office/drawing/2014/main" id="{14E19C0A-A0A7-46DB-8F04-CC099E13BBCE}"/>
              </a:ext>
            </a:extLst>
          </p:cNvPr>
          <p:cNvSpPr>
            <a:spLocks noGrp="1"/>
          </p:cNvSpPr>
          <p:nvPr>
            <p:ph type="title"/>
          </p:nvPr>
        </p:nvSpPr>
        <p:spPr>
          <a:xfrm>
            <a:off x="361225" y="2160000"/>
            <a:ext cx="8424000" cy="2491513"/>
          </a:xfrm>
        </p:spPr>
        <p:txBody>
          <a:bodyPr/>
          <a:lstStyle>
            <a:lvl1pPr>
              <a:defRPr>
                <a:solidFill>
                  <a:schemeClr val="bg2"/>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E605DE9E-8DAA-427F-9DD7-8AA5B1A1C284}"/>
              </a:ext>
            </a:extLst>
          </p:cNvPr>
          <p:cNvSpPr>
            <a:spLocks noGrp="1"/>
          </p:cNvSpPr>
          <p:nvPr>
            <p:ph type="ftr" sz="quarter" idx="10"/>
          </p:nvPr>
        </p:nvSpPr>
        <p:spPr/>
        <p:txBody>
          <a:bodyPr/>
          <a:lstStyle/>
          <a:p>
            <a:r>
              <a:rPr lang="en-GB"/>
              <a:t>Presentation Title / Date</a:t>
            </a:r>
          </a:p>
        </p:txBody>
      </p:sp>
      <p:sp>
        <p:nvSpPr>
          <p:cNvPr id="4" name="Slide Number Placeholder 3">
            <a:extLst>
              <a:ext uri="{FF2B5EF4-FFF2-40B4-BE49-F238E27FC236}">
                <a16:creationId xmlns:a16="http://schemas.microsoft.com/office/drawing/2014/main" id="{653F21B6-29BA-4FEA-BBD6-C9CD14CDF49D}"/>
              </a:ext>
            </a:extLst>
          </p:cNvPr>
          <p:cNvSpPr>
            <a:spLocks noGrp="1"/>
          </p:cNvSpPr>
          <p:nvPr>
            <p:ph type="sldNum" sz="quarter" idx="11"/>
          </p:nvPr>
        </p:nvSpPr>
        <p:spPr/>
        <p:txBody>
          <a:bodyPr/>
          <a:lstStyle/>
          <a:p>
            <a:fld id="{DC93765E-B646-41CF-A5C2-0B0DCD79026B}" type="slidenum">
              <a:rPr lang="en-GB" smtClean="0"/>
              <a:pPr/>
              <a:t>‹#›</a:t>
            </a:fld>
            <a:endParaRPr lang="en-GB"/>
          </a:p>
        </p:txBody>
      </p:sp>
    </p:spTree>
    <p:extLst>
      <p:ext uri="{BB962C8B-B14F-4D97-AF65-F5344CB8AC3E}">
        <p14:creationId xmlns:p14="http://schemas.microsoft.com/office/powerpoint/2010/main" val="1574311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C3BF-4FAD-4373-B18E-8B9DB9A13B22}"/>
              </a:ext>
            </a:extLst>
          </p:cNvPr>
          <p:cNvSpPr>
            <a:spLocks noGrp="1"/>
          </p:cNvSpPr>
          <p:nvPr>
            <p:ph type="title"/>
          </p:nvPr>
        </p:nvSpPr>
        <p:spPr>
          <a:xfrm>
            <a:off x="360000" y="540000"/>
            <a:ext cx="8424000" cy="72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FADDB7-F9CB-43E7-80B7-9BD8B3DAA439}"/>
              </a:ext>
            </a:extLst>
          </p:cNvPr>
          <p:cNvSpPr>
            <a:spLocks noGrp="1"/>
          </p:cNvSpPr>
          <p:nvPr>
            <p:ph sz="half" idx="1"/>
          </p:nvPr>
        </p:nvSpPr>
        <p:spPr>
          <a:xfrm>
            <a:off x="346075" y="1439863"/>
            <a:ext cx="3960000"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F25569-0C0C-4D1A-BEFE-1EB8814E77AD}"/>
              </a:ext>
            </a:extLst>
          </p:cNvPr>
          <p:cNvSpPr>
            <a:spLocks noGrp="1"/>
          </p:cNvSpPr>
          <p:nvPr>
            <p:ph sz="half" idx="2"/>
          </p:nvPr>
        </p:nvSpPr>
        <p:spPr>
          <a:xfrm>
            <a:off x="4824000" y="1439863"/>
            <a:ext cx="3960000"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B7DAE849-F7B0-40E0-82F8-8A08F6EF2FD6}"/>
              </a:ext>
            </a:extLst>
          </p:cNvPr>
          <p:cNvSpPr>
            <a:spLocks noGrp="1"/>
          </p:cNvSpPr>
          <p:nvPr>
            <p:ph type="ftr" sz="quarter" idx="11"/>
          </p:nvPr>
        </p:nvSpPr>
        <p:spPr/>
        <p:txBody>
          <a:bodyPr/>
          <a:lstStyle/>
          <a:p>
            <a:r>
              <a:rPr lang="en-GB"/>
              <a:t>Presentation Title / Date</a:t>
            </a:r>
          </a:p>
        </p:txBody>
      </p:sp>
      <p:sp>
        <p:nvSpPr>
          <p:cNvPr id="7" name="Slide Number Placeholder 6">
            <a:extLst>
              <a:ext uri="{FF2B5EF4-FFF2-40B4-BE49-F238E27FC236}">
                <a16:creationId xmlns:a16="http://schemas.microsoft.com/office/drawing/2014/main" id="{6B2B0580-59C3-4B7C-BF2A-6DDFF7F17494}"/>
              </a:ext>
            </a:extLst>
          </p:cNvPr>
          <p:cNvSpPr>
            <a:spLocks noGrp="1"/>
          </p:cNvSpPr>
          <p:nvPr>
            <p:ph type="sldNum" sz="quarter" idx="12"/>
          </p:nvPr>
        </p:nvSpPr>
        <p:spPr/>
        <p:txBody>
          <a:bodyPr/>
          <a:lstStyle/>
          <a:p>
            <a:fld id="{DC93765E-B646-41CF-A5C2-0B0DCD79026B}" type="slidenum">
              <a:rPr lang="en-GB" smtClean="0"/>
              <a:t>‹#›</a:t>
            </a:fld>
            <a:endParaRPr lang="en-GB"/>
          </a:p>
        </p:txBody>
      </p:sp>
    </p:spTree>
    <p:extLst>
      <p:ext uri="{BB962C8B-B14F-4D97-AF65-F5344CB8AC3E}">
        <p14:creationId xmlns:p14="http://schemas.microsoft.com/office/powerpoint/2010/main" val="2732765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C3BF-4FAD-4373-B18E-8B9DB9A13B22}"/>
              </a:ext>
            </a:extLst>
          </p:cNvPr>
          <p:cNvSpPr>
            <a:spLocks noGrp="1"/>
          </p:cNvSpPr>
          <p:nvPr>
            <p:ph type="title"/>
          </p:nvPr>
        </p:nvSpPr>
        <p:spPr>
          <a:xfrm>
            <a:off x="360000" y="540000"/>
            <a:ext cx="8424000" cy="72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FADDB7-F9CB-43E7-80B7-9BD8B3DAA439}"/>
              </a:ext>
            </a:extLst>
          </p:cNvPr>
          <p:cNvSpPr>
            <a:spLocks noGrp="1"/>
          </p:cNvSpPr>
          <p:nvPr>
            <p:ph sz="half" idx="1"/>
          </p:nvPr>
        </p:nvSpPr>
        <p:spPr>
          <a:xfrm>
            <a:off x="346075" y="1439863"/>
            <a:ext cx="3960000"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B7DAE849-F7B0-40E0-82F8-8A08F6EF2FD6}"/>
              </a:ext>
            </a:extLst>
          </p:cNvPr>
          <p:cNvSpPr>
            <a:spLocks noGrp="1"/>
          </p:cNvSpPr>
          <p:nvPr>
            <p:ph type="ftr" sz="quarter" idx="11"/>
          </p:nvPr>
        </p:nvSpPr>
        <p:spPr/>
        <p:txBody>
          <a:bodyPr/>
          <a:lstStyle/>
          <a:p>
            <a:r>
              <a:rPr lang="en-GB"/>
              <a:t>Presentation Title / Date</a:t>
            </a:r>
          </a:p>
        </p:txBody>
      </p:sp>
      <p:sp>
        <p:nvSpPr>
          <p:cNvPr id="7" name="Slide Number Placeholder 6">
            <a:extLst>
              <a:ext uri="{FF2B5EF4-FFF2-40B4-BE49-F238E27FC236}">
                <a16:creationId xmlns:a16="http://schemas.microsoft.com/office/drawing/2014/main" id="{6B2B0580-59C3-4B7C-BF2A-6DDFF7F17494}"/>
              </a:ext>
            </a:extLst>
          </p:cNvPr>
          <p:cNvSpPr>
            <a:spLocks noGrp="1"/>
          </p:cNvSpPr>
          <p:nvPr>
            <p:ph type="sldNum" sz="quarter" idx="12"/>
          </p:nvPr>
        </p:nvSpPr>
        <p:spPr/>
        <p:txBody>
          <a:bodyPr/>
          <a:lstStyle/>
          <a:p>
            <a:fld id="{DC93765E-B646-41CF-A5C2-0B0DCD79026B}" type="slidenum">
              <a:rPr lang="en-GB" smtClean="0"/>
              <a:t>‹#›</a:t>
            </a:fld>
            <a:endParaRPr lang="en-GB"/>
          </a:p>
        </p:txBody>
      </p:sp>
      <p:sp>
        <p:nvSpPr>
          <p:cNvPr id="8" name="Picture Placeholder 7">
            <a:extLst>
              <a:ext uri="{FF2B5EF4-FFF2-40B4-BE49-F238E27FC236}">
                <a16:creationId xmlns:a16="http://schemas.microsoft.com/office/drawing/2014/main" id="{76964511-7092-4CA7-81CF-E8B05382734C}"/>
              </a:ext>
            </a:extLst>
          </p:cNvPr>
          <p:cNvSpPr>
            <a:spLocks noGrp="1"/>
          </p:cNvSpPr>
          <p:nvPr>
            <p:ph type="pic" sz="quarter" idx="13"/>
          </p:nvPr>
        </p:nvSpPr>
        <p:spPr>
          <a:xfrm>
            <a:off x="4824000" y="1439863"/>
            <a:ext cx="3960000" cy="4679950"/>
          </a:xfrm>
        </p:spPr>
        <p:txBody>
          <a:bodyPr/>
          <a:lstStyle/>
          <a:p>
            <a:r>
              <a:rPr lang="en-US"/>
              <a:t>Click icon to add picture</a:t>
            </a:r>
            <a:endParaRPr lang="en-GB"/>
          </a:p>
        </p:txBody>
      </p:sp>
    </p:spTree>
    <p:extLst>
      <p:ext uri="{BB962C8B-B14F-4D97-AF65-F5344CB8AC3E}">
        <p14:creationId xmlns:p14="http://schemas.microsoft.com/office/powerpoint/2010/main" val="2505546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Title Singl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54BDF-6F01-4E5A-B1C7-0E09A1E2D394}"/>
              </a:ext>
            </a:extLst>
          </p:cNvPr>
          <p:cNvSpPr>
            <a:spLocks noGrp="1"/>
          </p:cNvSpPr>
          <p:nvPr>
            <p:ph type="title"/>
          </p:nvPr>
        </p:nvSpPr>
        <p:spPr>
          <a:xfrm>
            <a:off x="360000" y="5400000"/>
            <a:ext cx="8424000" cy="417996"/>
          </a:xfrm>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35578631-BF7A-4E6A-BC6B-2550C10F1603}"/>
              </a:ext>
            </a:extLst>
          </p:cNvPr>
          <p:cNvSpPr>
            <a:spLocks noGrp="1"/>
          </p:cNvSpPr>
          <p:nvPr>
            <p:ph type="ftr" sz="quarter" idx="10"/>
          </p:nvPr>
        </p:nvSpPr>
        <p:spPr/>
        <p:txBody>
          <a:bodyPr/>
          <a:lstStyle/>
          <a:p>
            <a:r>
              <a:rPr lang="en-GB"/>
              <a:t>Presentation Title / Date</a:t>
            </a:r>
          </a:p>
        </p:txBody>
      </p:sp>
      <p:sp>
        <p:nvSpPr>
          <p:cNvPr id="4" name="Slide Number Placeholder 3">
            <a:extLst>
              <a:ext uri="{FF2B5EF4-FFF2-40B4-BE49-F238E27FC236}">
                <a16:creationId xmlns:a16="http://schemas.microsoft.com/office/drawing/2014/main" id="{5BDCF05D-7A33-4C4E-8D8B-2F1078C08649}"/>
              </a:ext>
            </a:extLst>
          </p:cNvPr>
          <p:cNvSpPr>
            <a:spLocks noGrp="1"/>
          </p:cNvSpPr>
          <p:nvPr>
            <p:ph type="sldNum" sz="quarter" idx="11"/>
          </p:nvPr>
        </p:nvSpPr>
        <p:spPr/>
        <p:txBody>
          <a:bodyPr/>
          <a:lstStyle/>
          <a:p>
            <a:fld id="{DC93765E-B646-41CF-A5C2-0B0DCD79026B}" type="slidenum">
              <a:rPr lang="en-GB" smtClean="0"/>
              <a:pPr/>
              <a:t>‹#›</a:t>
            </a:fld>
            <a:endParaRPr lang="en-GB"/>
          </a:p>
        </p:txBody>
      </p:sp>
      <p:sp>
        <p:nvSpPr>
          <p:cNvPr id="6" name="Text Placeholder 5">
            <a:extLst>
              <a:ext uri="{FF2B5EF4-FFF2-40B4-BE49-F238E27FC236}">
                <a16:creationId xmlns:a16="http://schemas.microsoft.com/office/drawing/2014/main" id="{6241B4D6-48EB-4519-B8A6-21E1A4AC0B7B}"/>
              </a:ext>
            </a:extLst>
          </p:cNvPr>
          <p:cNvSpPr>
            <a:spLocks noGrp="1"/>
          </p:cNvSpPr>
          <p:nvPr>
            <p:ph type="body" sz="quarter" idx="12"/>
          </p:nvPr>
        </p:nvSpPr>
        <p:spPr>
          <a:xfrm>
            <a:off x="359999" y="5940000"/>
            <a:ext cx="8424000" cy="216000"/>
          </a:xfrm>
        </p:spPr>
        <p:txBody>
          <a:bodyPr/>
          <a:lstStyle>
            <a:lvl1pPr>
              <a:lnSpc>
                <a:spcPts val="1800"/>
              </a:lnSpc>
              <a:spcBef>
                <a:spcPts val="0"/>
              </a:spcBef>
              <a:defRPr sz="1500">
                <a:latin typeface="Arial" panose="020B0604020202020204" pitchFamily="34" charset="0"/>
                <a:cs typeface="Arial" panose="020B0604020202020204" pitchFamily="34" charset="0"/>
              </a:defRPr>
            </a:lvl1pPr>
            <a:lvl2pPr marL="0" indent="0">
              <a:buNone/>
              <a:defRPr/>
            </a:lvl2pPr>
          </a:lstStyle>
          <a:p>
            <a:pPr lvl="0"/>
            <a:r>
              <a:rPr lang="en-US"/>
              <a:t>Click to edit Master text styles</a:t>
            </a:r>
          </a:p>
        </p:txBody>
      </p:sp>
      <p:sp>
        <p:nvSpPr>
          <p:cNvPr id="8" name="Picture Placeholder 7">
            <a:extLst>
              <a:ext uri="{FF2B5EF4-FFF2-40B4-BE49-F238E27FC236}">
                <a16:creationId xmlns:a16="http://schemas.microsoft.com/office/drawing/2014/main" id="{224BC4E5-8006-40F2-8179-A5E20FCB71FD}"/>
              </a:ext>
            </a:extLst>
          </p:cNvPr>
          <p:cNvSpPr>
            <a:spLocks noGrp="1"/>
          </p:cNvSpPr>
          <p:nvPr>
            <p:ph type="pic" sz="quarter" idx="13"/>
          </p:nvPr>
        </p:nvSpPr>
        <p:spPr>
          <a:xfrm>
            <a:off x="360000" y="359999"/>
            <a:ext cx="8424000" cy="4860000"/>
          </a:xfrm>
        </p:spPr>
        <p:txBody>
          <a:bodyPr/>
          <a:lstStyle/>
          <a:p>
            <a:r>
              <a:rPr lang="en-US"/>
              <a:t>Click icon to add picture</a:t>
            </a:r>
            <a:endParaRPr lang="en-GB"/>
          </a:p>
        </p:txBody>
      </p:sp>
    </p:spTree>
    <p:extLst>
      <p:ext uri="{BB962C8B-B14F-4D97-AF65-F5344CB8AC3E}">
        <p14:creationId xmlns:p14="http://schemas.microsoft.com/office/powerpoint/2010/main" val="3350377975"/>
      </p:ext>
    </p:extLst>
  </p:cSld>
  <p:clrMapOvr>
    <a:masterClrMapping/>
  </p:clrMapOvr>
  <p:extLst>
    <p:ext uri="{DCECCB84-F9BA-43D5-87BE-67443E8EF086}">
      <p15:sldGuideLst xmlns:p15="http://schemas.microsoft.com/office/powerpoint/2012/main">
        <p15:guide id="1" orient="horz" pos="22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Title Multiple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54BDF-6F01-4E5A-B1C7-0E09A1E2D394}"/>
              </a:ext>
            </a:extLst>
          </p:cNvPr>
          <p:cNvSpPr>
            <a:spLocks noGrp="1"/>
          </p:cNvSpPr>
          <p:nvPr>
            <p:ph type="title"/>
          </p:nvPr>
        </p:nvSpPr>
        <p:spPr>
          <a:xfrm>
            <a:off x="360000" y="5400000"/>
            <a:ext cx="8424000" cy="417996"/>
          </a:xfrm>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35578631-BF7A-4E6A-BC6B-2550C10F1603}"/>
              </a:ext>
            </a:extLst>
          </p:cNvPr>
          <p:cNvSpPr>
            <a:spLocks noGrp="1"/>
          </p:cNvSpPr>
          <p:nvPr>
            <p:ph type="ftr" sz="quarter" idx="10"/>
          </p:nvPr>
        </p:nvSpPr>
        <p:spPr/>
        <p:txBody>
          <a:bodyPr/>
          <a:lstStyle/>
          <a:p>
            <a:r>
              <a:rPr lang="en-GB"/>
              <a:t>Presentation Title / Date</a:t>
            </a:r>
          </a:p>
        </p:txBody>
      </p:sp>
      <p:sp>
        <p:nvSpPr>
          <p:cNvPr id="4" name="Slide Number Placeholder 3">
            <a:extLst>
              <a:ext uri="{FF2B5EF4-FFF2-40B4-BE49-F238E27FC236}">
                <a16:creationId xmlns:a16="http://schemas.microsoft.com/office/drawing/2014/main" id="{5BDCF05D-7A33-4C4E-8D8B-2F1078C08649}"/>
              </a:ext>
            </a:extLst>
          </p:cNvPr>
          <p:cNvSpPr>
            <a:spLocks noGrp="1"/>
          </p:cNvSpPr>
          <p:nvPr>
            <p:ph type="sldNum" sz="quarter" idx="11"/>
          </p:nvPr>
        </p:nvSpPr>
        <p:spPr/>
        <p:txBody>
          <a:bodyPr/>
          <a:lstStyle/>
          <a:p>
            <a:fld id="{DC93765E-B646-41CF-A5C2-0B0DCD79026B}" type="slidenum">
              <a:rPr lang="en-GB" smtClean="0"/>
              <a:pPr/>
              <a:t>‹#›</a:t>
            </a:fld>
            <a:endParaRPr lang="en-GB"/>
          </a:p>
        </p:txBody>
      </p:sp>
      <p:sp>
        <p:nvSpPr>
          <p:cNvPr id="6" name="Text Placeholder 5">
            <a:extLst>
              <a:ext uri="{FF2B5EF4-FFF2-40B4-BE49-F238E27FC236}">
                <a16:creationId xmlns:a16="http://schemas.microsoft.com/office/drawing/2014/main" id="{6241B4D6-48EB-4519-B8A6-21E1A4AC0B7B}"/>
              </a:ext>
            </a:extLst>
          </p:cNvPr>
          <p:cNvSpPr>
            <a:spLocks noGrp="1"/>
          </p:cNvSpPr>
          <p:nvPr>
            <p:ph type="body" sz="quarter" idx="12"/>
          </p:nvPr>
        </p:nvSpPr>
        <p:spPr>
          <a:xfrm>
            <a:off x="359999" y="5940000"/>
            <a:ext cx="8424000" cy="216000"/>
          </a:xfrm>
        </p:spPr>
        <p:txBody>
          <a:bodyPr/>
          <a:lstStyle>
            <a:lvl1pPr>
              <a:lnSpc>
                <a:spcPts val="1800"/>
              </a:lnSpc>
              <a:spcBef>
                <a:spcPts val="0"/>
              </a:spcBef>
              <a:defRPr sz="1500">
                <a:latin typeface="Arial" panose="020B0604020202020204" pitchFamily="34" charset="0"/>
                <a:cs typeface="Arial" panose="020B0604020202020204" pitchFamily="34" charset="0"/>
              </a:defRPr>
            </a:lvl1pPr>
            <a:lvl2pPr marL="0" indent="0">
              <a:buNone/>
              <a:defRPr/>
            </a:lvl2pPr>
          </a:lstStyle>
          <a:p>
            <a:pPr lvl="0"/>
            <a:r>
              <a:rPr lang="en-US"/>
              <a:t>Click to edit Master text styles</a:t>
            </a:r>
          </a:p>
        </p:txBody>
      </p:sp>
      <p:sp>
        <p:nvSpPr>
          <p:cNvPr id="7" name="Picture Placeholder 6">
            <a:extLst>
              <a:ext uri="{FF2B5EF4-FFF2-40B4-BE49-F238E27FC236}">
                <a16:creationId xmlns:a16="http://schemas.microsoft.com/office/drawing/2014/main" id="{264C3DAA-A0E5-4C22-9ECD-6CC918A99D89}"/>
              </a:ext>
            </a:extLst>
          </p:cNvPr>
          <p:cNvSpPr>
            <a:spLocks noGrp="1"/>
          </p:cNvSpPr>
          <p:nvPr>
            <p:ph type="pic" sz="quarter" idx="13"/>
          </p:nvPr>
        </p:nvSpPr>
        <p:spPr>
          <a:xfrm>
            <a:off x="346075" y="357188"/>
            <a:ext cx="4194000" cy="4860000"/>
          </a:xfrm>
        </p:spPr>
        <p:txBody>
          <a:bodyPr/>
          <a:lstStyle/>
          <a:p>
            <a:r>
              <a:rPr lang="en-US"/>
              <a:t>Click icon to add picture</a:t>
            </a:r>
            <a:endParaRPr lang="en-GB"/>
          </a:p>
        </p:txBody>
      </p:sp>
      <p:sp>
        <p:nvSpPr>
          <p:cNvPr id="10" name="Picture Placeholder 9">
            <a:extLst>
              <a:ext uri="{FF2B5EF4-FFF2-40B4-BE49-F238E27FC236}">
                <a16:creationId xmlns:a16="http://schemas.microsoft.com/office/drawing/2014/main" id="{6F7C1903-B04F-4222-B13D-CEB09EA536BD}"/>
              </a:ext>
            </a:extLst>
          </p:cNvPr>
          <p:cNvSpPr>
            <a:spLocks noGrp="1"/>
          </p:cNvSpPr>
          <p:nvPr>
            <p:ph type="pic" sz="quarter" idx="14"/>
          </p:nvPr>
        </p:nvSpPr>
        <p:spPr>
          <a:xfrm>
            <a:off x="4579595" y="357188"/>
            <a:ext cx="4204405" cy="2412000"/>
          </a:xfrm>
        </p:spPr>
        <p:txBody>
          <a:bodyPr/>
          <a:lstStyle/>
          <a:p>
            <a:r>
              <a:rPr lang="en-US"/>
              <a:t>Click icon to add picture</a:t>
            </a:r>
            <a:endParaRPr lang="en-GB"/>
          </a:p>
        </p:txBody>
      </p:sp>
      <p:sp>
        <p:nvSpPr>
          <p:cNvPr id="12" name="Picture Placeholder 11">
            <a:extLst>
              <a:ext uri="{FF2B5EF4-FFF2-40B4-BE49-F238E27FC236}">
                <a16:creationId xmlns:a16="http://schemas.microsoft.com/office/drawing/2014/main" id="{A569D285-89CE-49CB-A511-88DDB49A9A9E}"/>
              </a:ext>
            </a:extLst>
          </p:cNvPr>
          <p:cNvSpPr>
            <a:spLocks noGrp="1"/>
          </p:cNvSpPr>
          <p:nvPr>
            <p:ph type="pic" sz="quarter" idx="15"/>
          </p:nvPr>
        </p:nvSpPr>
        <p:spPr>
          <a:xfrm>
            <a:off x="4579596" y="2805188"/>
            <a:ext cx="2087641" cy="2412000"/>
          </a:xfrm>
        </p:spPr>
        <p:txBody>
          <a:bodyPr/>
          <a:lstStyle/>
          <a:p>
            <a:r>
              <a:rPr lang="en-US"/>
              <a:t>Click icon to add picture</a:t>
            </a:r>
            <a:endParaRPr lang="en-GB"/>
          </a:p>
        </p:txBody>
      </p:sp>
      <p:sp>
        <p:nvSpPr>
          <p:cNvPr id="14" name="Picture Placeholder 13">
            <a:extLst>
              <a:ext uri="{FF2B5EF4-FFF2-40B4-BE49-F238E27FC236}">
                <a16:creationId xmlns:a16="http://schemas.microsoft.com/office/drawing/2014/main" id="{143842E4-B067-458E-A2C3-0678F13C1D08}"/>
              </a:ext>
            </a:extLst>
          </p:cNvPr>
          <p:cNvSpPr>
            <a:spLocks noGrp="1"/>
          </p:cNvSpPr>
          <p:nvPr>
            <p:ph type="pic" sz="quarter" idx="16"/>
          </p:nvPr>
        </p:nvSpPr>
        <p:spPr>
          <a:xfrm>
            <a:off x="6703237" y="2805113"/>
            <a:ext cx="2080837" cy="2411412"/>
          </a:xfrm>
        </p:spPr>
        <p:txBody>
          <a:bodyPr/>
          <a:lstStyle/>
          <a:p>
            <a:r>
              <a:rPr lang="en-US"/>
              <a:t>Click icon to add picture</a:t>
            </a:r>
            <a:endParaRPr lang="en-GB"/>
          </a:p>
        </p:txBody>
      </p:sp>
    </p:spTree>
    <p:extLst>
      <p:ext uri="{BB962C8B-B14F-4D97-AF65-F5344CB8AC3E}">
        <p14:creationId xmlns:p14="http://schemas.microsoft.com/office/powerpoint/2010/main" val="270488686"/>
      </p:ext>
    </p:extLst>
  </p:cSld>
  <p:clrMapOvr>
    <a:masterClrMapping/>
  </p:clrMapOvr>
  <p:extLst>
    <p:ext uri="{DCECCB84-F9BA-43D5-87BE-67443E8EF086}">
      <p15:sldGuideLst xmlns:p15="http://schemas.microsoft.com/office/powerpoint/2012/main">
        <p15:guide id="1" orient="horz" pos="22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C9C16-E6D0-4B73-AD21-CE36A604943F}"/>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8195D7D4-D7DB-4C7A-9CE3-A949A46D4F63}"/>
              </a:ext>
            </a:extLst>
          </p:cNvPr>
          <p:cNvSpPr>
            <a:spLocks noGrp="1"/>
          </p:cNvSpPr>
          <p:nvPr>
            <p:ph type="ftr" sz="quarter" idx="11"/>
          </p:nvPr>
        </p:nvSpPr>
        <p:spPr/>
        <p:txBody>
          <a:bodyPr/>
          <a:lstStyle/>
          <a:p>
            <a:r>
              <a:rPr lang="en-GB"/>
              <a:t>Presentation Title / Date</a:t>
            </a:r>
          </a:p>
        </p:txBody>
      </p:sp>
      <p:sp>
        <p:nvSpPr>
          <p:cNvPr id="5" name="Slide Number Placeholder 4">
            <a:extLst>
              <a:ext uri="{FF2B5EF4-FFF2-40B4-BE49-F238E27FC236}">
                <a16:creationId xmlns:a16="http://schemas.microsoft.com/office/drawing/2014/main" id="{6197E215-9801-44CD-A67B-516B87327CD6}"/>
              </a:ext>
            </a:extLst>
          </p:cNvPr>
          <p:cNvSpPr>
            <a:spLocks noGrp="1"/>
          </p:cNvSpPr>
          <p:nvPr>
            <p:ph type="sldNum" sz="quarter" idx="12"/>
          </p:nvPr>
        </p:nvSpPr>
        <p:spPr/>
        <p:txBody>
          <a:bodyPr/>
          <a:lstStyle/>
          <a:p>
            <a:fld id="{DC93765E-B646-41CF-A5C2-0B0DCD79026B}" type="slidenum">
              <a:rPr lang="en-GB" smtClean="0"/>
              <a:t>‹#›</a:t>
            </a:fld>
            <a:endParaRPr lang="en-GB"/>
          </a:p>
        </p:txBody>
      </p:sp>
    </p:spTree>
    <p:extLst>
      <p:ext uri="{BB962C8B-B14F-4D97-AF65-F5344CB8AC3E}">
        <p14:creationId xmlns:p14="http://schemas.microsoft.com/office/powerpoint/2010/main" val="33024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3CBDD9-C868-46BA-9270-0774F807F868}"/>
              </a:ext>
            </a:extLst>
          </p:cNvPr>
          <p:cNvSpPr>
            <a:spLocks noGrp="1"/>
          </p:cNvSpPr>
          <p:nvPr>
            <p:ph type="title"/>
          </p:nvPr>
        </p:nvSpPr>
        <p:spPr>
          <a:xfrm>
            <a:off x="360000" y="540000"/>
            <a:ext cx="8424000" cy="720000"/>
          </a:xfrm>
          <a:prstGeom prst="rect">
            <a:avLst/>
          </a:prstGeom>
        </p:spPr>
        <p:txBody>
          <a:bodyPr vert="horz" lIns="0" tIns="0" rIns="91440" bIns="4572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B0412F-3D02-4504-954F-070C3C0B6ECD}"/>
              </a:ext>
            </a:extLst>
          </p:cNvPr>
          <p:cNvSpPr>
            <a:spLocks noGrp="1"/>
          </p:cNvSpPr>
          <p:nvPr>
            <p:ph type="body" idx="1"/>
          </p:nvPr>
        </p:nvSpPr>
        <p:spPr>
          <a:xfrm>
            <a:off x="360001" y="1440000"/>
            <a:ext cx="8424000" cy="4680000"/>
          </a:xfrm>
          <a:prstGeom prst="rect">
            <a:avLst/>
          </a:prstGeom>
        </p:spPr>
        <p:txBody>
          <a:bodyPr vert="horz" lIns="0" tIns="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7C61348E-9FD9-475C-AE36-168841E296D0}"/>
              </a:ext>
            </a:extLst>
          </p:cNvPr>
          <p:cNvSpPr>
            <a:spLocks noGrp="1"/>
          </p:cNvSpPr>
          <p:nvPr>
            <p:ph type="ftr" sz="quarter" idx="3"/>
          </p:nvPr>
        </p:nvSpPr>
        <p:spPr>
          <a:xfrm>
            <a:off x="360001" y="6318000"/>
            <a:ext cx="5760000" cy="180000"/>
          </a:xfrm>
          <a:prstGeom prst="rect">
            <a:avLst/>
          </a:prstGeom>
        </p:spPr>
        <p:txBody>
          <a:bodyPr vert="horz" lIns="0" tIns="45720" rIns="91440" bIns="45720" rtlCol="0" anchor="ctr"/>
          <a:lstStyle>
            <a:lvl1pPr algn="l">
              <a:defRPr sz="1200" b="0">
                <a:solidFill>
                  <a:schemeClr val="tx1">
                    <a:tint val="75000"/>
                  </a:schemeClr>
                </a:solidFill>
                <a:latin typeface="Arial" panose="020B0604020202020204" pitchFamily="34" charset="0"/>
                <a:cs typeface="Arial" panose="020B0604020202020204" pitchFamily="34" charset="0"/>
              </a:defRPr>
            </a:lvl1pPr>
          </a:lstStyle>
          <a:p>
            <a:r>
              <a:rPr lang="en-GB"/>
              <a:t>Presentation Title / Date</a:t>
            </a:r>
          </a:p>
        </p:txBody>
      </p:sp>
      <p:sp>
        <p:nvSpPr>
          <p:cNvPr id="6" name="Slide Number Placeholder 5">
            <a:extLst>
              <a:ext uri="{FF2B5EF4-FFF2-40B4-BE49-F238E27FC236}">
                <a16:creationId xmlns:a16="http://schemas.microsoft.com/office/drawing/2014/main" id="{BF6D4CA4-D210-4F81-B2BF-6ADC8DE8F00B}"/>
              </a:ext>
            </a:extLst>
          </p:cNvPr>
          <p:cNvSpPr>
            <a:spLocks noGrp="1"/>
          </p:cNvSpPr>
          <p:nvPr>
            <p:ph type="sldNum" sz="quarter" idx="4"/>
          </p:nvPr>
        </p:nvSpPr>
        <p:spPr>
          <a:xfrm>
            <a:off x="8267502" y="6318000"/>
            <a:ext cx="516497" cy="180000"/>
          </a:xfrm>
          <a:prstGeom prst="rect">
            <a:avLst/>
          </a:prstGeom>
        </p:spPr>
        <p:txBody>
          <a:bodyPr vert="horz" lIns="91440" tIns="45720" rIns="0" bIns="45720" rtlCol="0" anchor="ctr"/>
          <a:lstStyle>
            <a:lvl1pPr algn="r">
              <a:defRPr sz="1200" b="1">
                <a:solidFill>
                  <a:schemeClr val="tx1">
                    <a:tint val="75000"/>
                  </a:schemeClr>
                </a:solidFill>
                <a:latin typeface="Arial" panose="020B0604020202020204" pitchFamily="34" charset="0"/>
                <a:cs typeface="Arial" panose="020B0604020202020204" pitchFamily="34" charset="0"/>
              </a:defRPr>
            </a:lvl1pPr>
          </a:lstStyle>
          <a:p>
            <a:fld id="{DC93765E-B646-41CF-A5C2-0B0DCD79026B}" type="slidenum">
              <a:rPr lang="en-GB" smtClean="0"/>
              <a:pPr/>
              <a:t>‹#›</a:t>
            </a:fld>
            <a:endParaRPr lang="en-GB"/>
          </a:p>
        </p:txBody>
      </p:sp>
    </p:spTree>
    <p:extLst>
      <p:ext uri="{BB962C8B-B14F-4D97-AF65-F5344CB8AC3E}">
        <p14:creationId xmlns:p14="http://schemas.microsoft.com/office/powerpoint/2010/main" val="181878602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72" r:id="rId6"/>
    <p:sldLayoutId id="2147483668" r:id="rId7"/>
    <p:sldLayoutId id="2147483669" r:id="rId8"/>
    <p:sldLayoutId id="2147483666" r:id="rId9"/>
    <p:sldLayoutId id="2147483667" r:id="rId10"/>
  </p:sldLayoutIdLst>
  <p:hf hdr="0" dt="0"/>
  <p:txStyles>
    <p:titleStyle>
      <a:lvl1pPr algn="l" defTabSz="685800" rtl="0" eaLnBrk="1" latinLnBrk="0" hangingPunct="1">
        <a:lnSpc>
          <a:spcPts val="3500"/>
        </a:lnSpc>
        <a:spcBef>
          <a:spcPct val="0"/>
        </a:spcBef>
        <a:buNone/>
        <a:defRPr sz="3000" b="1" kern="1200" cap="all" baseline="0">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685800" rtl="0" eaLnBrk="1" latinLnBrk="0" hangingPunct="1">
        <a:lnSpc>
          <a:spcPct val="100000"/>
        </a:lnSpc>
        <a:spcBef>
          <a:spcPts val="1417"/>
        </a:spcBef>
        <a:buFont typeface="Arial" panose="020B0604020202020204" pitchFamily="34" charset="0"/>
        <a:buNone/>
        <a:defRPr sz="1800" b="1" kern="1200">
          <a:solidFill>
            <a:schemeClr val="accent2"/>
          </a:solidFill>
          <a:latin typeface="Arial" panose="020B0604020202020204" pitchFamily="34" charset="0"/>
          <a:ea typeface="+mn-ea"/>
          <a:cs typeface="Arial" panose="020B0604020202020204" pitchFamily="34" charset="0"/>
        </a:defRPr>
      </a:lvl1pPr>
      <a:lvl2pPr marL="201600" indent="-201600" algn="l" defTabSz="685800" rtl="0" eaLnBrk="1" latinLnBrk="0" hangingPunct="1">
        <a:lnSpc>
          <a:spcPct val="100000"/>
        </a:lnSpc>
        <a:spcBef>
          <a:spcPts val="1417"/>
        </a:spcBef>
        <a:buClr>
          <a:schemeClr val="bg1"/>
        </a:buClr>
        <a:buFont typeface="Arial" panose="020B0604020202020204" pitchFamily="34" charset="0"/>
        <a:buChar char="•"/>
        <a:defRPr sz="1800" kern="1200">
          <a:solidFill>
            <a:schemeClr val="accent2"/>
          </a:solidFill>
          <a:latin typeface="Arial" panose="020B0604020202020204" pitchFamily="34" charset="0"/>
          <a:ea typeface="+mn-ea"/>
          <a:cs typeface="Arial" panose="020B0604020202020204" pitchFamily="34" charset="0"/>
        </a:defRPr>
      </a:lvl2pPr>
      <a:lvl3pPr marL="540000" indent="-201600" algn="l" defTabSz="685800" rtl="0" eaLnBrk="1" latinLnBrk="0" hangingPunct="1">
        <a:lnSpc>
          <a:spcPct val="100000"/>
        </a:lnSpc>
        <a:spcBef>
          <a:spcPts val="850"/>
        </a:spcBef>
        <a:buClr>
          <a:schemeClr val="tx1"/>
        </a:buClr>
        <a:buFont typeface="Arial" panose="020B0604020202020204" pitchFamily="34" charset="0"/>
        <a:buChar char="-"/>
        <a:defRPr sz="1500" kern="1200">
          <a:solidFill>
            <a:schemeClr val="accent2"/>
          </a:solidFill>
          <a:latin typeface="Arial" panose="020B0604020202020204" pitchFamily="34" charset="0"/>
          <a:ea typeface="+mn-ea"/>
          <a:cs typeface="Arial" panose="020B0604020202020204" pitchFamily="34" charset="0"/>
        </a:defRPr>
      </a:lvl3pPr>
      <a:lvl4pPr marL="720000" indent="-201600" algn="l" defTabSz="685800" rtl="0" eaLnBrk="1" latinLnBrk="0" hangingPunct="1">
        <a:lnSpc>
          <a:spcPct val="100000"/>
        </a:lnSpc>
        <a:spcBef>
          <a:spcPts val="850"/>
        </a:spcBef>
        <a:buClr>
          <a:schemeClr val="tx1"/>
        </a:buClr>
        <a:buFont typeface="Montserrat Light" panose="00000400000000000000" pitchFamily="50" charset="0"/>
        <a:buChar char="&gt;"/>
        <a:defRPr sz="1500" kern="1200">
          <a:solidFill>
            <a:schemeClr val="accent2"/>
          </a:solidFill>
          <a:latin typeface="Arial" panose="020B0604020202020204" pitchFamily="34" charset="0"/>
          <a:ea typeface="+mn-ea"/>
          <a:cs typeface="Arial" panose="020B0604020202020204" pitchFamily="34" charset="0"/>
        </a:defRPr>
      </a:lvl4pPr>
      <a:lvl5pPr marL="921600" indent="-201600" algn="l" defTabSz="685800" rtl="0" eaLnBrk="1" latinLnBrk="0" hangingPunct="1">
        <a:lnSpc>
          <a:spcPct val="100000"/>
        </a:lnSpc>
        <a:spcBef>
          <a:spcPts val="850"/>
        </a:spcBef>
        <a:buFont typeface="Arial" panose="020B0604020202020204" pitchFamily="34" charset="0"/>
        <a:buNone/>
        <a:defRPr sz="1200" kern="1200">
          <a:solidFill>
            <a:schemeClr val="accent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2" userDrawn="1">
          <p15:clr>
            <a:srgbClr val="F26B43"/>
          </p15:clr>
        </p15:guide>
        <p15:guide id="2" pos="2880" userDrawn="1">
          <p15:clr>
            <a:srgbClr val="F26B43"/>
          </p15:clr>
        </p15:guide>
        <p15:guide id="3" pos="218" userDrawn="1">
          <p15:clr>
            <a:srgbClr val="F26B43"/>
          </p15:clr>
        </p15:guide>
        <p15:guide id="4" pos="5534" userDrawn="1">
          <p15:clr>
            <a:srgbClr val="F26B43"/>
          </p15:clr>
        </p15:guide>
        <p15:guide id="5" orient="horz" pos="2260" userDrawn="1">
          <p15:clr>
            <a:srgbClr val="F26B43"/>
          </p15:clr>
        </p15:guide>
        <p15:guide id="6" orient="horz" pos="803" userDrawn="1">
          <p15:clr>
            <a:srgbClr val="F26B43"/>
          </p15:clr>
        </p15:guide>
        <p15:guide id="7" orient="horz" pos="90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52C0FA4-0E21-4678-94A5-73B7808CD3E3}"/>
              </a:ext>
            </a:extLst>
          </p:cNvPr>
          <p:cNvSpPr>
            <a:spLocks noGrp="1"/>
          </p:cNvSpPr>
          <p:nvPr>
            <p:ph type="ctrTitle"/>
          </p:nvPr>
        </p:nvSpPr>
        <p:spPr>
          <a:xfrm>
            <a:off x="360000" y="540000"/>
            <a:ext cx="6358845" cy="811722"/>
          </a:xfrm>
        </p:spPr>
        <p:txBody>
          <a:bodyPr/>
          <a:lstStyle/>
          <a:p>
            <a:r>
              <a:rPr lang="en-GB" dirty="0"/>
              <a:t>1.6 Effective Self Assessment</a:t>
            </a:r>
          </a:p>
        </p:txBody>
      </p:sp>
      <p:sp>
        <p:nvSpPr>
          <p:cNvPr id="7" name="Text Placeholder 6">
            <a:extLst>
              <a:ext uri="{FF2B5EF4-FFF2-40B4-BE49-F238E27FC236}">
                <a16:creationId xmlns:a16="http://schemas.microsoft.com/office/drawing/2014/main" id="{E50FBABC-832A-4BCC-AE7B-627250B84B51}"/>
              </a:ext>
            </a:extLst>
          </p:cNvPr>
          <p:cNvSpPr>
            <a:spLocks noGrp="1"/>
          </p:cNvSpPr>
          <p:nvPr>
            <p:ph type="body" sz="quarter" idx="13"/>
          </p:nvPr>
        </p:nvSpPr>
        <p:spPr>
          <a:xfrm>
            <a:off x="360363" y="1655617"/>
            <a:ext cx="6358844" cy="295739"/>
          </a:xfrm>
        </p:spPr>
        <p:txBody>
          <a:bodyPr/>
          <a:lstStyle/>
          <a:p>
            <a:r>
              <a:rPr lang="en-GB" sz="2400" dirty="0"/>
              <a:t>Neala Whybrow</a:t>
            </a:r>
          </a:p>
        </p:txBody>
      </p:sp>
    </p:spTree>
    <p:extLst>
      <p:ext uri="{BB962C8B-B14F-4D97-AF65-F5344CB8AC3E}">
        <p14:creationId xmlns:p14="http://schemas.microsoft.com/office/powerpoint/2010/main" val="3092601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DEF45-12A7-4381-B052-F2D0A389D434}"/>
              </a:ext>
            </a:extLst>
          </p:cNvPr>
          <p:cNvSpPr>
            <a:spLocks noGrp="1"/>
          </p:cNvSpPr>
          <p:nvPr>
            <p:ph type="title"/>
          </p:nvPr>
        </p:nvSpPr>
        <p:spPr>
          <a:xfrm>
            <a:off x="361225" y="2160000"/>
            <a:ext cx="6081139" cy="3201709"/>
          </a:xfrm>
        </p:spPr>
        <p:txBody>
          <a:bodyPr/>
          <a:lstStyle/>
          <a:p>
            <a:r>
              <a:rPr lang="en-GB" dirty="0"/>
              <a:t>So…. What do we mean by a judgement statement?</a:t>
            </a:r>
          </a:p>
        </p:txBody>
      </p:sp>
      <p:sp>
        <p:nvSpPr>
          <p:cNvPr id="3" name="Footer Placeholder 2">
            <a:extLst>
              <a:ext uri="{FF2B5EF4-FFF2-40B4-BE49-F238E27FC236}">
                <a16:creationId xmlns:a16="http://schemas.microsoft.com/office/drawing/2014/main" id="{453048E7-9F2E-4302-9925-ED3C277FDF38}"/>
              </a:ext>
            </a:extLst>
          </p:cNvPr>
          <p:cNvSpPr>
            <a:spLocks noGrp="1"/>
          </p:cNvSpPr>
          <p:nvPr>
            <p:ph type="ftr" sz="quarter" idx="10"/>
          </p:nvPr>
        </p:nvSpPr>
        <p:spPr/>
        <p:txBody>
          <a:bodyPr/>
          <a:lstStyle/>
          <a:p>
            <a:r>
              <a:rPr lang="en-GB"/>
              <a:t>Presentation Title / Date</a:t>
            </a:r>
          </a:p>
        </p:txBody>
      </p:sp>
      <p:sp>
        <p:nvSpPr>
          <p:cNvPr id="4" name="Slide Number Placeholder 3">
            <a:extLst>
              <a:ext uri="{FF2B5EF4-FFF2-40B4-BE49-F238E27FC236}">
                <a16:creationId xmlns:a16="http://schemas.microsoft.com/office/drawing/2014/main" id="{C071275D-B296-4065-ADA6-58BA2C764F9D}"/>
              </a:ext>
            </a:extLst>
          </p:cNvPr>
          <p:cNvSpPr>
            <a:spLocks noGrp="1"/>
          </p:cNvSpPr>
          <p:nvPr>
            <p:ph type="sldNum" sz="quarter" idx="11"/>
          </p:nvPr>
        </p:nvSpPr>
        <p:spPr/>
        <p:txBody>
          <a:bodyPr/>
          <a:lstStyle/>
          <a:p>
            <a:fld id="{DC93765E-B646-41CF-A5C2-0B0DCD79026B}" type="slidenum">
              <a:rPr lang="en-GB" smtClean="0"/>
              <a:pPr/>
              <a:t>10</a:t>
            </a:fld>
            <a:endParaRPr lang="en-GB"/>
          </a:p>
        </p:txBody>
      </p:sp>
    </p:spTree>
    <p:extLst>
      <p:ext uri="{BB962C8B-B14F-4D97-AF65-F5344CB8AC3E}">
        <p14:creationId xmlns:p14="http://schemas.microsoft.com/office/powerpoint/2010/main" val="269445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6B031-12E7-41E2-951A-A676EF14EB1E}"/>
              </a:ext>
            </a:extLst>
          </p:cNvPr>
          <p:cNvSpPr>
            <a:spLocks noGrp="1"/>
          </p:cNvSpPr>
          <p:nvPr>
            <p:ph type="title"/>
          </p:nvPr>
        </p:nvSpPr>
        <p:spPr>
          <a:xfrm>
            <a:off x="359999" y="401853"/>
            <a:ext cx="8424000" cy="720000"/>
          </a:xfrm>
        </p:spPr>
        <p:txBody>
          <a:bodyPr/>
          <a:lstStyle/>
          <a:p>
            <a:r>
              <a:rPr lang="en-GB"/>
              <a:t>starter</a:t>
            </a:r>
          </a:p>
        </p:txBody>
      </p:sp>
      <p:sp>
        <p:nvSpPr>
          <p:cNvPr id="3" name="Content Placeholder 2">
            <a:extLst>
              <a:ext uri="{FF2B5EF4-FFF2-40B4-BE49-F238E27FC236}">
                <a16:creationId xmlns:a16="http://schemas.microsoft.com/office/drawing/2014/main" id="{D478260C-A4CB-402E-878B-360D6D16A8D3}"/>
              </a:ext>
            </a:extLst>
          </p:cNvPr>
          <p:cNvSpPr>
            <a:spLocks noGrp="1"/>
          </p:cNvSpPr>
          <p:nvPr>
            <p:ph idx="1"/>
          </p:nvPr>
        </p:nvSpPr>
        <p:spPr>
          <a:xfrm>
            <a:off x="359999" y="1121853"/>
            <a:ext cx="8424000" cy="5068438"/>
          </a:xfrm>
        </p:spPr>
        <p:txBody>
          <a:bodyPr/>
          <a:lstStyle/>
          <a:p>
            <a:r>
              <a:rPr lang="en-GB" sz="2400" b="0" dirty="0">
                <a:latin typeface="Montserrat Light" panose="00000400000000000000" pitchFamily="2" charset="0"/>
              </a:rPr>
              <a:t>Which of these would you suggest is a judgement statement?</a:t>
            </a:r>
          </a:p>
          <a:p>
            <a:endParaRPr lang="en-GB" sz="2000" b="0" dirty="0">
              <a:latin typeface="Montserrat Light" panose="00000400000000000000" pitchFamily="2" charset="0"/>
            </a:endParaRPr>
          </a:p>
          <a:p>
            <a:pPr algn="ctr"/>
            <a:r>
              <a:rPr lang="en-GB" sz="2000" b="0" dirty="0">
                <a:solidFill>
                  <a:srgbClr val="7030A0"/>
                </a:solidFill>
                <a:latin typeface="Montserrat Light" panose="00000400000000000000" pitchFamily="2" charset="0"/>
              </a:rPr>
              <a:t>Teaching in maths needs improving in line with English. This has been identified through learning walks and attendance</a:t>
            </a:r>
          </a:p>
          <a:p>
            <a:pPr algn="ctr"/>
            <a:r>
              <a:rPr lang="en-GB" sz="2000" dirty="0">
                <a:latin typeface="Montserrat Light" panose="00000400000000000000" pitchFamily="2" charset="0"/>
              </a:rPr>
              <a:t>Or…</a:t>
            </a:r>
          </a:p>
          <a:p>
            <a:pPr algn="ctr"/>
            <a:r>
              <a:rPr lang="en-GB" sz="2000" b="0" dirty="0">
                <a:latin typeface="Montserrat Light" panose="00000400000000000000" pitchFamily="2" charset="0"/>
              </a:rPr>
              <a:t>The quality of teaching on the Level 2 English programme requires improvement. Learning walks identified a lack is formative assessment to effectively identify learners gaps and plan accordingly. This has resulted in only 20% of learners achieving level 2 English and therefore able to progress onto the next stage of learning.</a:t>
            </a:r>
          </a:p>
        </p:txBody>
      </p:sp>
      <p:sp>
        <p:nvSpPr>
          <p:cNvPr id="5" name="Slide Number Placeholder 4">
            <a:extLst>
              <a:ext uri="{FF2B5EF4-FFF2-40B4-BE49-F238E27FC236}">
                <a16:creationId xmlns:a16="http://schemas.microsoft.com/office/drawing/2014/main" id="{CE662429-9316-4421-811B-1C03464428D1}"/>
              </a:ext>
            </a:extLst>
          </p:cNvPr>
          <p:cNvSpPr>
            <a:spLocks noGrp="1"/>
          </p:cNvSpPr>
          <p:nvPr>
            <p:ph type="sldNum" sz="quarter" idx="12"/>
          </p:nvPr>
        </p:nvSpPr>
        <p:spPr/>
        <p:txBody>
          <a:bodyPr/>
          <a:lstStyle/>
          <a:p>
            <a:fld id="{DC93765E-B646-41CF-A5C2-0B0DCD79026B}" type="slidenum">
              <a:rPr lang="en-GB" smtClean="0"/>
              <a:t>11</a:t>
            </a:fld>
            <a:endParaRPr lang="en-GB"/>
          </a:p>
        </p:txBody>
      </p:sp>
    </p:spTree>
    <p:extLst>
      <p:ext uri="{BB962C8B-B14F-4D97-AF65-F5344CB8AC3E}">
        <p14:creationId xmlns:p14="http://schemas.microsoft.com/office/powerpoint/2010/main" val="200610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78260C-A4CB-402E-878B-360D6D16A8D3}"/>
              </a:ext>
            </a:extLst>
          </p:cNvPr>
          <p:cNvSpPr>
            <a:spLocks noGrp="1"/>
          </p:cNvSpPr>
          <p:nvPr>
            <p:ph idx="1"/>
          </p:nvPr>
        </p:nvSpPr>
        <p:spPr>
          <a:xfrm>
            <a:off x="359999" y="2444435"/>
            <a:ext cx="8424000" cy="3745855"/>
          </a:xfrm>
        </p:spPr>
        <p:txBody>
          <a:bodyPr/>
          <a:lstStyle/>
          <a:p>
            <a:pPr algn="ctr"/>
            <a:r>
              <a:rPr lang="en-GB" sz="2000" b="0" dirty="0">
                <a:highlight>
                  <a:srgbClr val="00FF00"/>
                </a:highlight>
                <a:latin typeface="Montserrat Light" panose="00000400000000000000" pitchFamily="2" charset="0"/>
              </a:rPr>
              <a:t>The quality of teaching on the Level 2 English programme requires improvement. </a:t>
            </a:r>
          </a:p>
          <a:p>
            <a:pPr algn="ctr"/>
            <a:r>
              <a:rPr lang="en-GB" sz="2000" b="0" dirty="0">
                <a:highlight>
                  <a:srgbClr val="00FFFF"/>
                </a:highlight>
                <a:latin typeface="Montserrat Light" panose="00000400000000000000" pitchFamily="2" charset="0"/>
              </a:rPr>
              <a:t>Learning walks identified a lack of formative assessment to effectively identify learners gaps and plan accordingly. </a:t>
            </a:r>
          </a:p>
          <a:p>
            <a:pPr algn="ctr"/>
            <a:r>
              <a:rPr lang="en-GB" sz="2000" b="0" dirty="0">
                <a:highlight>
                  <a:srgbClr val="FFFF00"/>
                </a:highlight>
                <a:latin typeface="Montserrat Light" panose="00000400000000000000" pitchFamily="2" charset="0"/>
              </a:rPr>
              <a:t>This has resulted in only 20% of learners achieving level 2 English and therefore able to progress onto the next stage of learning.</a:t>
            </a:r>
          </a:p>
        </p:txBody>
      </p:sp>
      <p:sp>
        <p:nvSpPr>
          <p:cNvPr id="5" name="Slide Number Placeholder 4">
            <a:extLst>
              <a:ext uri="{FF2B5EF4-FFF2-40B4-BE49-F238E27FC236}">
                <a16:creationId xmlns:a16="http://schemas.microsoft.com/office/drawing/2014/main" id="{CE662429-9316-4421-811B-1C03464428D1}"/>
              </a:ext>
            </a:extLst>
          </p:cNvPr>
          <p:cNvSpPr>
            <a:spLocks noGrp="1"/>
          </p:cNvSpPr>
          <p:nvPr>
            <p:ph type="sldNum" sz="quarter" idx="12"/>
          </p:nvPr>
        </p:nvSpPr>
        <p:spPr/>
        <p:txBody>
          <a:bodyPr/>
          <a:lstStyle/>
          <a:p>
            <a:fld id="{DC93765E-B646-41CF-A5C2-0B0DCD79026B}" type="slidenum">
              <a:rPr lang="en-GB" smtClean="0"/>
              <a:t>12</a:t>
            </a:fld>
            <a:endParaRPr lang="en-GB"/>
          </a:p>
        </p:txBody>
      </p:sp>
      <p:sp>
        <p:nvSpPr>
          <p:cNvPr id="7" name="TextBox 6">
            <a:extLst>
              <a:ext uri="{FF2B5EF4-FFF2-40B4-BE49-F238E27FC236}">
                <a16:creationId xmlns:a16="http://schemas.microsoft.com/office/drawing/2014/main" id="{30B3815D-0EA8-479A-A5A2-65509C605646}"/>
              </a:ext>
            </a:extLst>
          </p:cNvPr>
          <p:cNvSpPr txBox="1"/>
          <p:nvPr/>
        </p:nvSpPr>
        <p:spPr>
          <a:xfrm>
            <a:off x="851026" y="552261"/>
            <a:ext cx="1701107" cy="369332"/>
          </a:xfrm>
          <a:prstGeom prst="rect">
            <a:avLst/>
          </a:prstGeom>
          <a:noFill/>
        </p:spPr>
        <p:txBody>
          <a:bodyPr wrap="none" rtlCol="0">
            <a:spAutoFit/>
          </a:bodyPr>
          <a:lstStyle/>
          <a:p>
            <a:r>
              <a:rPr lang="en-GB" dirty="0">
                <a:highlight>
                  <a:srgbClr val="00FF00"/>
                </a:highlight>
              </a:rPr>
              <a:t>JUDGEMENT</a:t>
            </a:r>
          </a:p>
        </p:txBody>
      </p:sp>
      <p:sp>
        <p:nvSpPr>
          <p:cNvPr id="8" name="TextBox 7">
            <a:extLst>
              <a:ext uri="{FF2B5EF4-FFF2-40B4-BE49-F238E27FC236}">
                <a16:creationId xmlns:a16="http://schemas.microsoft.com/office/drawing/2014/main" id="{1C1928BB-8F07-4140-83BD-5ACD55392797}"/>
              </a:ext>
            </a:extLst>
          </p:cNvPr>
          <p:cNvSpPr txBox="1"/>
          <p:nvPr/>
        </p:nvSpPr>
        <p:spPr>
          <a:xfrm>
            <a:off x="4030023" y="552261"/>
            <a:ext cx="1083951" cy="369332"/>
          </a:xfrm>
          <a:prstGeom prst="rect">
            <a:avLst/>
          </a:prstGeom>
          <a:noFill/>
        </p:spPr>
        <p:txBody>
          <a:bodyPr wrap="none" rtlCol="0">
            <a:spAutoFit/>
          </a:bodyPr>
          <a:lstStyle/>
          <a:p>
            <a:r>
              <a:rPr lang="en-GB" dirty="0">
                <a:highlight>
                  <a:srgbClr val="FFFF00"/>
                </a:highlight>
              </a:rPr>
              <a:t>EFFECT</a:t>
            </a:r>
          </a:p>
        </p:txBody>
      </p:sp>
      <p:sp>
        <p:nvSpPr>
          <p:cNvPr id="9" name="TextBox 8">
            <a:extLst>
              <a:ext uri="{FF2B5EF4-FFF2-40B4-BE49-F238E27FC236}">
                <a16:creationId xmlns:a16="http://schemas.microsoft.com/office/drawing/2014/main" id="{B207C5EE-48A7-4C9B-A17B-590DB3CD45E8}"/>
              </a:ext>
            </a:extLst>
          </p:cNvPr>
          <p:cNvSpPr txBox="1"/>
          <p:nvPr/>
        </p:nvSpPr>
        <p:spPr>
          <a:xfrm>
            <a:off x="6591864" y="552261"/>
            <a:ext cx="1330814" cy="369332"/>
          </a:xfrm>
          <a:prstGeom prst="rect">
            <a:avLst/>
          </a:prstGeom>
          <a:noFill/>
        </p:spPr>
        <p:txBody>
          <a:bodyPr wrap="none" rtlCol="0">
            <a:spAutoFit/>
          </a:bodyPr>
          <a:lstStyle/>
          <a:p>
            <a:r>
              <a:rPr lang="en-GB" dirty="0">
                <a:highlight>
                  <a:srgbClr val="00FFFF"/>
                </a:highlight>
              </a:rPr>
              <a:t>EXAMPLE</a:t>
            </a:r>
          </a:p>
        </p:txBody>
      </p:sp>
    </p:spTree>
    <p:extLst>
      <p:ext uri="{BB962C8B-B14F-4D97-AF65-F5344CB8AC3E}">
        <p14:creationId xmlns:p14="http://schemas.microsoft.com/office/powerpoint/2010/main" val="109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6B031-12E7-41E2-951A-A676EF14EB1E}"/>
              </a:ext>
            </a:extLst>
          </p:cNvPr>
          <p:cNvSpPr>
            <a:spLocks noGrp="1"/>
          </p:cNvSpPr>
          <p:nvPr>
            <p:ph type="title"/>
          </p:nvPr>
        </p:nvSpPr>
        <p:spPr>
          <a:xfrm>
            <a:off x="359999" y="401853"/>
            <a:ext cx="8424000" cy="720000"/>
          </a:xfrm>
        </p:spPr>
        <p:txBody>
          <a:bodyPr/>
          <a:lstStyle/>
          <a:p>
            <a:r>
              <a:rPr lang="en-GB"/>
              <a:t>Common errors</a:t>
            </a:r>
          </a:p>
        </p:txBody>
      </p:sp>
      <p:sp>
        <p:nvSpPr>
          <p:cNvPr id="3" name="Content Placeholder 2">
            <a:extLst>
              <a:ext uri="{FF2B5EF4-FFF2-40B4-BE49-F238E27FC236}">
                <a16:creationId xmlns:a16="http://schemas.microsoft.com/office/drawing/2014/main" id="{D478260C-A4CB-402E-878B-360D6D16A8D3}"/>
              </a:ext>
            </a:extLst>
          </p:cNvPr>
          <p:cNvSpPr>
            <a:spLocks noGrp="1"/>
          </p:cNvSpPr>
          <p:nvPr>
            <p:ph idx="1"/>
          </p:nvPr>
        </p:nvSpPr>
        <p:spPr>
          <a:xfrm>
            <a:off x="359999" y="1121853"/>
            <a:ext cx="8424000" cy="5068438"/>
          </a:xfrm>
        </p:spPr>
        <p:txBody>
          <a:bodyPr/>
          <a:lstStyle/>
          <a:p>
            <a:pPr marL="342900" indent="-342900">
              <a:buFont typeface="Arial" panose="020B0604020202020204" pitchFamily="34" charset="0"/>
              <a:buChar char="•"/>
            </a:pPr>
            <a:r>
              <a:rPr lang="en-GB" b="0" dirty="0">
                <a:latin typeface="Montserrat Light" panose="00000400000000000000" pitchFamily="2" charset="0"/>
              </a:rPr>
              <a:t>Action of what needs to happen instead of judgement on what has or hasn’t happened (RECOMMENDATION)</a:t>
            </a:r>
          </a:p>
          <a:p>
            <a:pPr marL="342900" indent="-342900">
              <a:buFont typeface="Arial" panose="020B0604020202020204" pitchFamily="34" charset="0"/>
              <a:buChar char="•"/>
            </a:pPr>
            <a:r>
              <a:rPr lang="en-GB" b="0" dirty="0">
                <a:latin typeface="Montserrat Light" panose="00000400000000000000" pitchFamily="2" charset="0"/>
              </a:rPr>
              <a:t>Incorrect judgement word used that does not clearly identify the level of strength or area for improvement</a:t>
            </a:r>
          </a:p>
          <a:p>
            <a:pPr marL="342900" indent="-342900">
              <a:buFont typeface="Arial" panose="020B0604020202020204" pitchFamily="34" charset="0"/>
              <a:buChar char="•"/>
            </a:pPr>
            <a:r>
              <a:rPr lang="en-GB" b="0" dirty="0">
                <a:latin typeface="Montserrat Light" panose="00000400000000000000" pitchFamily="2" charset="0"/>
              </a:rPr>
              <a:t>Evidence is weak and does not support the judgement made</a:t>
            </a:r>
          </a:p>
          <a:p>
            <a:pPr marL="342900" indent="-342900">
              <a:buFont typeface="Arial" panose="020B0604020202020204" pitchFamily="34" charset="0"/>
              <a:buChar char="•"/>
            </a:pPr>
            <a:r>
              <a:rPr lang="en-GB" b="0" dirty="0">
                <a:latin typeface="Montserrat Light" panose="00000400000000000000" pitchFamily="2" charset="0"/>
              </a:rPr>
              <a:t>Impact of strength or area for improvement does not clearly align to the actual situation</a:t>
            </a:r>
          </a:p>
        </p:txBody>
      </p:sp>
      <p:sp>
        <p:nvSpPr>
          <p:cNvPr id="5" name="Slide Number Placeholder 4">
            <a:extLst>
              <a:ext uri="{FF2B5EF4-FFF2-40B4-BE49-F238E27FC236}">
                <a16:creationId xmlns:a16="http://schemas.microsoft.com/office/drawing/2014/main" id="{CE662429-9316-4421-811B-1C03464428D1}"/>
              </a:ext>
            </a:extLst>
          </p:cNvPr>
          <p:cNvSpPr>
            <a:spLocks noGrp="1"/>
          </p:cNvSpPr>
          <p:nvPr>
            <p:ph type="sldNum" sz="quarter" idx="12"/>
          </p:nvPr>
        </p:nvSpPr>
        <p:spPr/>
        <p:txBody>
          <a:bodyPr/>
          <a:lstStyle/>
          <a:p>
            <a:fld id="{DC93765E-B646-41CF-A5C2-0B0DCD79026B}" type="slidenum">
              <a:rPr lang="en-GB" smtClean="0"/>
              <a:t>13</a:t>
            </a:fld>
            <a:endParaRPr lang="en-GB"/>
          </a:p>
        </p:txBody>
      </p:sp>
    </p:spTree>
    <p:extLst>
      <p:ext uri="{BB962C8B-B14F-4D97-AF65-F5344CB8AC3E}">
        <p14:creationId xmlns:p14="http://schemas.microsoft.com/office/powerpoint/2010/main" val="846558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27D29-F3EB-4644-B487-AC179C4D586F}"/>
              </a:ext>
            </a:extLst>
          </p:cNvPr>
          <p:cNvSpPr>
            <a:spLocks noGrp="1"/>
          </p:cNvSpPr>
          <p:nvPr>
            <p:ph type="title"/>
          </p:nvPr>
        </p:nvSpPr>
        <p:spPr/>
        <p:txBody>
          <a:bodyPr/>
          <a:lstStyle/>
          <a:p>
            <a:r>
              <a:rPr lang="en-GB" dirty="0"/>
              <a:t>Activity: Writing an effective judgement statement</a:t>
            </a:r>
          </a:p>
        </p:txBody>
      </p:sp>
      <p:sp>
        <p:nvSpPr>
          <p:cNvPr id="3" name="Content Placeholder 2">
            <a:extLst>
              <a:ext uri="{FF2B5EF4-FFF2-40B4-BE49-F238E27FC236}">
                <a16:creationId xmlns:a16="http://schemas.microsoft.com/office/drawing/2014/main" id="{4278D556-BF6D-4BE9-8E85-6F0CD05CE27B}"/>
              </a:ext>
            </a:extLst>
          </p:cNvPr>
          <p:cNvSpPr>
            <a:spLocks noGrp="1"/>
          </p:cNvSpPr>
          <p:nvPr>
            <p:ph idx="1"/>
          </p:nvPr>
        </p:nvSpPr>
        <p:spPr/>
        <p:txBody>
          <a:bodyPr/>
          <a:lstStyle/>
          <a:p>
            <a:pPr marL="457200">
              <a:lnSpc>
                <a:spcPct val="107000"/>
              </a:lnSpc>
            </a:pPr>
            <a:endParaRPr lang="en-GB" sz="1800" dirty="0">
              <a:effectLst/>
              <a:latin typeface="Montserrat Light" panose="00000400000000000000" pitchFamily="2" charset="0"/>
              <a:ea typeface="Calibri" panose="020F0502020204030204" pitchFamily="34" charset="0"/>
              <a:cs typeface="LilyUPC" panose="020B0604020202020204" pitchFamily="34" charset="-34"/>
            </a:endParaRPr>
          </a:p>
          <a:p>
            <a:pPr marL="457200">
              <a:lnSpc>
                <a:spcPct val="107000"/>
              </a:lnSpc>
            </a:pPr>
            <a:r>
              <a:rPr lang="en-GB" dirty="0">
                <a:latin typeface="Montserrat Light" panose="00000400000000000000" pitchFamily="2" charset="0"/>
                <a:ea typeface="Calibri" panose="020F0502020204030204" pitchFamily="34" charset="0"/>
                <a:cs typeface="LilyUPC" panose="020B0604020202020204" pitchFamily="34" charset="-34"/>
              </a:rPr>
              <a:t>In </a:t>
            </a:r>
            <a:r>
              <a:rPr lang="en-GB" sz="1800" dirty="0">
                <a:effectLst/>
                <a:latin typeface="Montserrat Light" panose="00000400000000000000" pitchFamily="2" charset="0"/>
                <a:ea typeface="Calibri" panose="020F0502020204030204" pitchFamily="34" charset="0"/>
                <a:cs typeface="LilyUPC" panose="020B0604020202020204" pitchFamily="34" charset="-34"/>
              </a:rPr>
              <a:t>groups, using a series of provided Judgements, read all of them and:</a:t>
            </a:r>
            <a:endParaRPr lang="en-GB" sz="1800" dirty="0">
              <a:effectLst/>
              <a:latin typeface="Montserrat Light" panose="00000400000000000000" pitchFamily="2"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dirty="0">
                <a:effectLst/>
                <a:latin typeface="Montserrat Light" panose="00000400000000000000" pitchFamily="2" charset="0"/>
                <a:ea typeface="Calibri" panose="020F0502020204030204" pitchFamily="34" charset="0"/>
                <a:cs typeface="LilyUPC" panose="020B0604020202020204" pitchFamily="34" charset="-34"/>
              </a:rPr>
              <a:t>Is it written as an effective judgement statement with </a:t>
            </a:r>
            <a:r>
              <a:rPr lang="en-GB" sz="1800" dirty="0">
                <a:effectLst/>
                <a:highlight>
                  <a:srgbClr val="00FF00"/>
                </a:highlight>
                <a:latin typeface="Montserrat Light" panose="00000400000000000000" pitchFamily="2" charset="0"/>
                <a:ea typeface="Calibri" panose="020F0502020204030204" pitchFamily="34" charset="0"/>
                <a:cs typeface="LilyUPC" panose="020B0604020202020204" pitchFamily="34" charset="-34"/>
              </a:rPr>
              <a:t>Ju</a:t>
            </a:r>
            <a:r>
              <a:rPr lang="en-GB" sz="1800" dirty="0">
                <a:solidFill>
                  <a:srgbClr val="000000"/>
                </a:solidFill>
                <a:effectLst/>
                <a:highlight>
                  <a:srgbClr val="00FF00"/>
                </a:highlight>
                <a:latin typeface="Montserrat Light" panose="00000400000000000000" pitchFamily="2" charset="0"/>
                <a:ea typeface="Calibri" panose="020F0502020204030204" pitchFamily="34" charset="0"/>
                <a:cs typeface="Times New Roman" panose="02020603050405020304" pitchFamily="18" charset="0"/>
              </a:rPr>
              <a:t>dgement</a:t>
            </a:r>
            <a:r>
              <a:rPr lang="en-GB" sz="1800" dirty="0">
                <a:effectLst/>
                <a:latin typeface="Montserrat Light" panose="00000400000000000000" pitchFamily="2" charset="0"/>
                <a:ea typeface="Calibri" panose="020F0502020204030204" pitchFamily="34" charset="0"/>
                <a:cs typeface="Times New Roman" panose="02020603050405020304" pitchFamily="18" charset="0"/>
              </a:rPr>
              <a:t>, </a:t>
            </a:r>
            <a:r>
              <a:rPr lang="en-GB" sz="1800" dirty="0">
                <a:solidFill>
                  <a:srgbClr val="000000"/>
                </a:solidFill>
                <a:effectLst/>
                <a:highlight>
                  <a:srgbClr val="FFFF00"/>
                </a:highlight>
                <a:latin typeface="Montserrat Light" panose="00000400000000000000" pitchFamily="2" charset="0"/>
                <a:ea typeface="Calibri" panose="020F0502020204030204" pitchFamily="34" charset="0"/>
                <a:cs typeface="Times New Roman" panose="02020603050405020304" pitchFamily="18" charset="0"/>
              </a:rPr>
              <a:t>effect</a:t>
            </a:r>
            <a:r>
              <a:rPr lang="en-GB" sz="1800" dirty="0">
                <a:effectLst/>
                <a:latin typeface="Montserrat Light" panose="00000400000000000000" pitchFamily="2" charset="0"/>
                <a:ea typeface="Calibri" panose="020F0502020204030204" pitchFamily="34" charset="0"/>
                <a:cs typeface="Times New Roman" panose="02020603050405020304" pitchFamily="18" charset="0"/>
              </a:rPr>
              <a:t>, </a:t>
            </a:r>
            <a:r>
              <a:rPr lang="en-GB" sz="1800" dirty="0">
                <a:solidFill>
                  <a:srgbClr val="000000"/>
                </a:solidFill>
                <a:effectLst/>
                <a:highlight>
                  <a:srgbClr val="00FFFF"/>
                </a:highlight>
                <a:latin typeface="Montserrat Light" panose="00000400000000000000" pitchFamily="2" charset="0"/>
                <a:ea typeface="Calibri" panose="020F0502020204030204" pitchFamily="34" charset="0"/>
                <a:cs typeface="Times New Roman" panose="02020603050405020304" pitchFamily="18" charset="0"/>
              </a:rPr>
              <a:t>example</a:t>
            </a:r>
            <a:r>
              <a:rPr lang="en-GB" sz="1800" dirty="0">
                <a:solidFill>
                  <a:srgbClr val="000000"/>
                </a:solidFill>
                <a:effectLst/>
                <a:latin typeface="Montserrat Light" panose="00000400000000000000" pitchFamily="2" charset="0"/>
                <a:ea typeface="Calibri" panose="020F0502020204030204" pitchFamily="34" charset="0"/>
                <a:cs typeface="Times New Roman" panose="02020603050405020304" pitchFamily="18" charset="0"/>
              </a:rPr>
              <a:t> </a:t>
            </a:r>
            <a:r>
              <a:rPr lang="en-GB" sz="1800" dirty="0">
                <a:effectLst/>
                <a:latin typeface="Montserrat Light" panose="00000400000000000000" pitchFamily="2" charset="0"/>
                <a:ea typeface="Calibri" panose="020F0502020204030204" pitchFamily="34" charset="0"/>
                <a:cs typeface="Times New Roman" panose="02020603050405020304" pitchFamily="18" charset="0"/>
              </a:rPr>
              <a:t>(evidence) If not, as a group, try re writing the statement. </a:t>
            </a:r>
          </a:p>
          <a:p>
            <a:pPr marL="342900" lvl="0" indent="-342900">
              <a:lnSpc>
                <a:spcPct val="107000"/>
              </a:lnSpc>
              <a:spcAft>
                <a:spcPts val="800"/>
              </a:spcAft>
              <a:buFont typeface="+mj-lt"/>
              <a:buAutoNum type="arabicPeriod"/>
            </a:pPr>
            <a:r>
              <a:rPr lang="en-GB" sz="1800" dirty="0">
                <a:effectLst/>
                <a:latin typeface="Montserrat Light" panose="00000400000000000000" pitchFamily="2" charset="0"/>
                <a:ea typeface="Calibri" panose="020F0502020204030204" pitchFamily="34" charset="0"/>
                <a:cs typeface="LilyUPC" panose="020B0604020202020204" pitchFamily="34" charset="-34"/>
              </a:rPr>
              <a:t>Does it clearly identify what needs to improve, what might you put into a QIP to improve it?</a:t>
            </a:r>
            <a:endParaRPr lang="en-GB" sz="1800" dirty="0">
              <a:effectLst/>
              <a:latin typeface="Montserrat Light" panose="00000400000000000000" pitchFamily="2" charset="0"/>
              <a:ea typeface="Calibri" panose="020F0502020204030204" pitchFamily="34" charset="0"/>
              <a:cs typeface="Times New Roman" panose="02020603050405020304" pitchFamily="18" charset="0"/>
            </a:endParaRPr>
          </a:p>
          <a:p>
            <a:r>
              <a:rPr lang="en-GB" sz="1800" dirty="0">
                <a:effectLst/>
                <a:latin typeface="Montserrat Light" panose="00000400000000000000" pitchFamily="2" charset="0"/>
                <a:ea typeface="Calibri" panose="020F0502020204030204" pitchFamily="34" charset="0"/>
                <a:cs typeface="LilyUPC" panose="020B0604020202020204" pitchFamily="34" charset="-34"/>
              </a:rPr>
              <a:t>If time allows:</a:t>
            </a:r>
          </a:p>
          <a:p>
            <a:r>
              <a:rPr lang="en-GB" dirty="0">
                <a:latin typeface="Montserrat Light" panose="00000400000000000000" pitchFamily="2" charset="0"/>
                <a:ea typeface="Calibri" panose="020F0502020204030204" pitchFamily="34" charset="0"/>
                <a:cs typeface="LilyUPC" panose="020B0604020202020204" pitchFamily="34" charset="-34"/>
              </a:rPr>
              <a:t>I</a:t>
            </a:r>
            <a:r>
              <a:rPr lang="en-GB" sz="1800" dirty="0">
                <a:effectLst/>
                <a:latin typeface="Montserrat Light" panose="00000400000000000000" pitchFamily="2" charset="0"/>
                <a:ea typeface="Calibri" panose="020F0502020204030204" pitchFamily="34" charset="0"/>
                <a:cs typeface="LilyUPC" panose="020B0604020202020204" pitchFamily="34" charset="-34"/>
              </a:rPr>
              <a:t>dentify which area of the </a:t>
            </a:r>
            <a:r>
              <a:rPr lang="en-GB" sz="1800" dirty="0" err="1">
                <a:effectLst/>
                <a:latin typeface="Montserrat Light" panose="00000400000000000000" pitchFamily="2" charset="0"/>
                <a:ea typeface="Calibri" panose="020F0502020204030204" pitchFamily="34" charset="0"/>
                <a:cs typeface="LilyUPC" panose="020B0604020202020204" pitchFamily="34" charset="-34"/>
              </a:rPr>
              <a:t>EiF</a:t>
            </a:r>
            <a:r>
              <a:rPr lang="en-GB" sz="1800" dirty="0">
                <a:effectLst/>
                <a:latin typeface="Montserrat Light" panose="00000400000000000000" pitchFamily="2" charset="0"/>
                <a:ea typeface="Calibri" panose="020F0502020204030204" pitchFamily="34" charset="0"/>
                <a:cs typeface="LilyUPC" panose="020B0604020202020204" pitchFamily="34" charset="-34"/>
              </a:rPr>
              <a:t> might this statement belong to</a:t>
            </a:r>
          </a:p>
          <a:p>
            <a:r>
              <a:rPr lang="en-GB" dirty="0">
                <a:latin typeface="Montserrat Light" panose="00000400000000000000" pitchFamily="2" charset="0"/>
                <a:ea typeface="Calibri" panose="020F0502020204030204" pitchFamily="34" charset="0"/>
                <a:cs typeface="LilyUPC" panose="020B0604020202020204" pitchFamily="34" charset="-34"/>
              </a:rPr>
              <a:t>W</a:t>
            </a:r>
            <a:r>
              <a:rPr lang="en-GB" sz="1800" dirty="0">
                <a:effectLst/>
                <a:latin typeface="Montserrat Light" panose="00000400000000000000" pitchFamily="2" charset="0"/>
                <a:ea typeface="Calibri" panose="020F0502020204030204" pitchFamily="34" charset="0"/>
                <a:cs typeface="LilyUPC" panose="020B0604020202020204" pitchFamily="34" charset="-34"/>
              </a:rPr>
              <a:t>hat further evidence could be pulled on to reinforce/improve the “</a:t>
            </a:r>
            <a:r>
              <a:rPr lang="en-GB" sz="1800" dirty="0">
                <a:effectLst/>
                <a:highlight>
                  <a:srgbClr val="00FFFF"/>
                </a:highlight>
                <a:latin typeface="Montserrat Light" panose="00000400000000000000" pitchFamily="2" charset="0"/>
                <a:ea typeface="Calibri" panose="020F0502020204030204" pitchFamily="34" charset="0"/>
                <a:cs typeface="LilyUPC" panose="020B0604020202020204" pitchFamily="34" charset="-34"/>
              </a:rPr>
              <a:t>example</a:t>
            </a:r>
            <a:r>
              <a:rPr lang="en-GB" sz="1800" dirty="0">
                <a:effectLst/>
                <a:latin typeface="Montserrat Light" panose="00000400000000000000" pitchFamily="2" charset="0"/>
                <a:ea typeface="Calibri" panose="020F0502020204030204" pitchFamily="34" charset="0"/>
                <a:cs typeface="LilyUPC" panose="020B0604020202020204" pitchFamily="34" charset="-34"/>
              </a:rPr>
              <a:t>”</a:t>
            </a:r>
            <a:endParaRPr lang="en-GB" dirty="0">
              <a:latin typeface="Montserrat Light" panose="00000400000000000000" pitchFamily="2" charset="0"/>
            </a:endParaRPr>
          </a:p>
        </p:txBody>
      </p:sp>
      <p:sp>
        <p:nvSpPr>
          <p:cNvPr id="4" name="Footer Placeholder 3">
            <a:extLst>
              <a:ext uri="{FF2B5EF4-FFF2-40B4-BE49-F238E27FC236}">
                <a16:creationId xmlns:a16="http://schemas.microsoft.com/office/drawing/2014/main" id="{E0DDA09C-ECE6-42FE-A312-581D50926704}"/>
              </a:ext>
            </a:extLst>
          </p:cNvPr>
          <p:cNvSpPr>
            <a:spLocks noGrp="1"/>
          </p:cNvSpPr>
          <p:nvPr>
            <p:ph type="ftr" sz="quarter" idx="11"/>
          </p:nvPr>
        </p:nvSpPr>
        <p:spPr/>
        <p:txBody>
          <a:bodyPr/>
          <a:lstStyle/>
          <a:p>
            <a:r>
              <a:rPr lang="en-GB"/>
              <a:t>Presentation Title / Date</a:t>
            </a:r>
          </a:p>
        </p:txBody>
      </p:sp>
      <p:sp>
        <p:nvSpPr>
          <p:cNvPr id="5" name="Slide Number Placeholder 4">
            <a:extLst>
              <a:ext uri="{FF2B5EF4-FFF2-40B4-BE49-F238E27FC236}">
                <a16:creationId xmlns:a16="http://schemas.microsoft.com/office/drawing/2014/main" id="{B6BB8643-70F1-409C-BAD4-5192AD1B3796}"/>
              </a:ext>
            </a:extLst>
          </p:cNvPr>
          <p:cNvSpPr>
            <a:spLocks noGrp="1"/>
          </p:cNvSpPr>
          <p:nvPr>
            <p:ph type="sldNum" sz="quarter" idx="12"/>
          </p:nvPr>
        </p:nvSpPr>
        <p:spPr/>
        <p:txBody>
          <a:bodyPr/>
          <a:lstStyle/>
          <a:p>
            <a:fld id="{DC93765E-B646-41CF-A5C2-0B0DCD79026B}" type="slidenum">
              <a:rPr lang="en-GB" smtClean="0"/>
              <a:t>14</a:t>
            </a:fld>
            <a:endParaRPr lang="en-GB"/>
          </a:p>
        </p:txBody>
      </p:sp>
    </p:spTree>
    <p:extLst>
      <p:ext uri="{BB962C8B-B14F-4D97-AF65-F5344CB8AC3E}">
        <p14:creationId xmlns:p14="http://schemas.microsoft.com/office/powerpoint/2010/main" val="1746695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406F9-23A9-42BC-9DCD-B16A2606C416}"/>
              </a:ext>
            </a:extLst>
          </p:cNvPr>
          <p:cNvSpPr>
            <a:spLocks noGrp="1"/>
          </p:cNvSpPr>
          <p:nvPr>
            <p:ph type="title"/>
          </p:nvPr>
        </p:nvSpPr>
        <p:spPr>
          <a:xfrm>
            <a:off x="0" y="418295"/>
            <a:ext cx="8424000" cy="720000"/>
          </a:xfrm>
        </p:spPr>
        <p:txBody>
          <a:bodyPr anchor="t">
            <a:normAutofit fontScale="90000"/>
          </a:bodyPr>
          <a:lstStyle/>
          <a:p>
            <a:pPr algn="ctr"/>
            <a:r>
              <a:rPr lang="en-US" dirty="0">
                <a:latin typeface="Arial"/>
                <a:cs typeface="Arial"/>
              </a:rPr>
              <a:t>Why do we self assess our provision?</a:t>
            </a:r>
            <a:endParaRPr lang="en-US" dirty="0"/>
          </a:p>
        </p:txBody>
      </p:sp>
      <p:sp>
        <p:nvSpPr>
          <p:cNvPr id="11" name="Content Placeholder 2">
            <a:extLst>
              <a:ext uri="{FF2B5EF4-FFF2-40B4-BE49-F238E27FC236}">
                <a16:creationId xmlns:a16="http://schemas.microsoft.com/office/drawing/2014/main" id="{AAA456E9-483F-4B58-A7D3-CFBAEE65CBA7}"/>
              </a:ext>
            </a:extLst>
          </p:cNvPr>
          <p:cNvSpPr>
            <a:spLocks noGrp="1"/>
          </p:cNvSpPr>
          <p:nvPr>
            <p:ph sz="half" idx="1"/>
          </p:nvPr>
        </p:nvSpPr>
        <p:spPr>
          <a:xfrm>
            <a:off x="356609" y="2480649"/>
            <a:ext cx="3949466" cy="4176475"/>
          </a:xfrm>
        </p:spPr>
        <p:txBody>
          <a:bodyPr vert="horz" lIns="0" tIns="0" rIns="91440" bIns="45720" rtlCol="0" anchor="t">
            <a:noAutofit/>
          </a:bodyPr>
          <a:lstStyle/>
          <a:p>
            <a:r>
              <a:rPr lang="en-US" dirty="0">
                <a:solidFill>
                  <a:srgbClr val="7030A0"/>
                </a:solidFill>
                <a:latin typeface="Montserrat Light" panose="00000400000000000000" pitchFamily="2" charset="0"/>
                <a:cs typeface="Arial"/>
              </a:rPr>
              <a:t>WHY we self assess our programmes/departments?</a:t>
            </a:r>
          </a:p>
          <a:p>
            <a:endParaRPr lang="en-US" dirty="0">
              <a:solidFill>
                <a:srgbClr val="7030A0"/>
              </a:solidFill>
              <a:latin typeface="Montserrat Light" panose="00000400000000000000" pitchFamily="2" charset="0"/>
              <a:cs typeface="Arial"/>
            </a:endParaRPr>
          </a:p>
          <a:p>
            <a:r>
              <a:rPr lang="en-GB" dirty="0">
                <a:latin typeface="Montserrat Light" panose="00000400000000000000" pitchFamily="2" charset="0"/>
                <a:ea typeface="Calibri" panose="020F0502020204030204" pitchFamily="34" charset="0"/>
                <a:cs typeface="LilyUPC" panose="020B0604020202020204" pitchFamily="34" charset="-34"/>
              </a:rPr>
              <a:t>C</a:t>
            </a:r>
            <a:r>
              <a:rPr lang="en-GB" sz="1800" dirty="0">
                <a:effectLst/>
                <a:latin typeface="Montserrat Light" panose="00000400000000000000" pitchFamily="2" charset="0"/>
                <a:ea typeface="Calibri" panose="020F0502020204030204" pitchFamily="34" charset="0"/>
                <a:cs typeface="LilyUPC" panose="020B0604020202020204" pitchFamily="34" charset="-34"/>
              </a:rPr>
              <a:t>onsider this for a moment and put their thoughts in the chat</a:t>
            </a:r>
            <a:endParaRPr lang="en-US" dirty="0">
              <a:solidFill>
                <a:srgbClr val="002060"/>
              </a:solidFill>
              <a:latin typeface="Montserrat Light" panose="00000400000000000000" pitchFamily="2" charset="0"/>
            </a:endParaRPr>
          </a:p>
          <a:p>
            <a:endParaRPr lang="en-US" dirty="0">
              <a:solidFill>
                <a:srgbClr val="0070C0"/>
              </a:solidFill>
              <a:latin typeface="Montserrat Light" panose="00000400000000000000" pitchFamily="2" charset="0"/>
            </a:endParaRPr>
          </a:p>
        </p:txBody>
      </p:sp>
      <p:pic>
        <p:nvPicPr>
          <p:cNvPr id="6" name="Content Placeholder 5" descr="Diagram, shape&#10;&#10;Description automatically generated">
            <a:extLst>
              <a:ext uri="{FF2B5EF4-FFF2-40B4-BE49-F238E27FC236}">
                <a16:creationId xmlns:a16="http://schemas.microsoft.com/office/drawing/2014/main" id="{0B40DBB6-1212-49FA-977A-A4B1DA8B3859}"/>
              </a:ext>
            </a:extLst>
          </p:cNvPr>
          <p:cNvPicPr>
            <a:picLocks noGrp="1" noChangeAspect="1"/>
          </p:cNvPicPr>
          <p:nvPr>
            <p:ph sz="half" idx="2"/>
          </p:nvPr>
        </p:nvPicPr>
        <p:blipFill>
          <a:blip r:embed="rId3"/>
          <a:stretch>
            <a:fillRect/>
          </a:stretch>
        </p:blipFill>
        <p:spPr>
          <a:xfrm>
            <a:off x="4824000" y="1754863"/>
            <a:ext cx="3960000" cy="4050000"/>
          </a:xfrm>
          <a:prstGeom prst="rect">
            <a:avLst/>
          </a:prstGeom>
          <a:noFill/>
        </p:spPr>
      </p:pic>
      <p:sp>
        <p:nvSpPr>
          <p:cNvPr id="5" name="Slide Number Placeholder 4">
            <a:extLst>
              <a:ext uri="{FF2B5EF4-FFF2-40B4-BE49-F238E27FC236}">
                <a16:creationId xmlns:a16="http://schemas.microsoft.com/office/drawing/2014/main" id="{F3DDBCE6-3FFE-41FF-8465-DEA5A1585D72}"/>
              </a:ext>
            </a:extLst>
          </p:cNvPr>
          <p:cNvSpPr>
            <a:spLocks noGrp="1"/>
          </p:cNvSpPr>
          <p:nvPr>
            <p:ph type="sldNum" sz="quarter" idx="12"/>
          </p:nvPr>
        </p:nvSpPr>
        <p:spPr>
          <a:xfrm>
            <a:off x="8267502" y="6318000"/>
            <a:ext cx="516497" cy="180000"/>
          </a:xfrm>
        </p:spPr>
        <p:txBody>
          <a:bodyPr anchor="ctr">
            <a:normAutofit/>
          </a:bodyPr>
          <a:lstStyle/>
          <a:p>
            <a:pPr>
              <a:lnSpc>
                <a:spcPct val="90000"/>
              </a:lnSpc>
              <a:spcAft>
                <a:spcPts val="600"/>
              </a:spcAft>
            </a:pPr>
            <a:fld id="{DC93765E-B646-41CF-A5C2-0B0DCD79026B}" type="slidenum">
              <a:rPr lang="en-GB" sz="600" smtClean="0"/>
              <a:pPr>
                <a:lnSpc>
                  <a:spcPct val="90000"/>
                </a:lnSpc>
                <a:spcAft>
                  <a:spcPts val="600"/>
                </a:spcAft>
              </a:pPr>
              <a:t>2</a:t>
            </a:fld>
            <a:endParaRPr lang="en-GB" sz="600"/>
          </a:p>
        </p:txBody>
      </p:sp>
    </p:spTree>
    <p:extLst>
      <p:ext uri="{BB962C8B-B14F-4D97-AF65-F5344CB8AC3E}">
        <p14:creationId xmlns:p14="http://schemas.microsoft.com/office/powerpoint/2010/main" val="343079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589DE-0674-42ED-BA7A-A79E91E30370}"/>
              </a:ext>
            </a:extLst>
          </p:cNvPr>
          <p:cNvSpPr>
            <a:spLocks noGrp="1"/>
          </p:cNvSpPr>
          <p:nvPr>
            <p:ph type="title"/>
          </p:nvPr>
        </p:nvSpPr>
        <p:spPr/>
        <p:txBody>
          <a:bodyPr/>
          <a:lstStyle/>
          <a:p>
            <a:r>
              <a:rPr lang="en-GB" dirty="0"/>
              <a:t>Session Overview </a:t>
            </a:r>
          </a:p>
        </p:txBody>
      </p:sp>
      <p:sp>
        <p:nvSpPr>
          <p:cNvPr id="3" name="Content Placeholder 2">
            <a:extLst>
              <a:ext uri="{FF2B5EF4-FFF2-40B4-BE49-F238E27FC236}">
                <a16:creationId xmlns:a16="http://schemas.microsoft.com/office/drawing/2014/main" id="{E2C9705C-499B-42F1-ABDF-AD578261CD90}"/>
              </a:ext>
            </a:extLst>
          </p:cNvPr>
          <p:cNvSpPr>
            <a:spLocks noGrp="1"/>
          </p:cNvSpPr>
          <p:nvPr>
            <p:ph idx="1"/>
          </p:nvPr>
        </p:nvSpPr>
        <p:spPr>
          <a:xfrm>
            <a:off x="360001" y="1752600"/>
            <a:ext cx="4412890" cy="4367400"/>
          </a:xfrm>
        </p:spPr>
        <p:txBody>
          <a:bodyPr vert="horz" lIns="0" tIns="0" rIns="91440" bIns="45720" rtlCol="0" anchor="t">
            <a:noAutofit/>
          </a:bodyPr>
          <a:lstStyle/>
          <a:p>
            <a:pPr lvl="1"/>
            <a:r>
              <a:rPr lang="en-GB" dirty="0"/>
              <a:t>To understand the importance of a quality self-assessment review as a tool to driving quality and outcomes in a department and wider college</a:t>
            </a:r>
            <a:endParaRPr lang="en-GB" sz="2400" dirty="0"/>
          </a:p>
          <a:p>
            <a:pPr lvl="1"/>
            <a:r>
              <a:rPr lang="en-GB" dirty="0"/>
              <a:t>To make connections between areas for development and the education inspection framework</a:t>
            </a:r>
            <a:endParaRPr lang="en-GB" sz="2400" dirty="0"/>
          </a:p>
          <a:p>
            <a:pPr lvl="1"/>
            <a:r>
              <a:rPr lang="en-GB" dirty="0"/>
              <a:t>To effectively write a judgement statement </a:t>
            </a:r>
            <a:endParaRPr lang="en-GB" sz="2400" dirty="0"/>
          </a:p>
          <a:p>
            <a:endParaRPr lang="en-GB" dirty="0"/>
          </a:p>
        </p:txBody>
      </p:sp>
      <p:sp>
        <p:nvSpPr>
          <p:cNvPr id="5" name="Slide Number Placeholder 4">
            <a:extLst>
              <a:ext uri="{FF2B5EF4-FFF2-40B4-BE49-F238E27FC236}">
                <a16:creationId xmlns:a16="http://schemas.microsoft.com/office/drawing/2014/main" id="{98111507-4DD5-4BD9-8713-1E81F301F23B}"/>
              </a:ext>
            </a:extLst>
          </p:cNvPr>
          <p:cNvSpPr>
            <a:spLocks noGrp="1"/>
          </p:cNvSpPr>
          <p:nvPr>
            <p:ph type="sldNum" sz="quarter" idx="12"/>
          </p:nvPr>
        </p:nvSpPr>
        <p:spPr/>
        <p:txBody>
          <a:bodyPr/>
          <a:lstStyle/>
          <a:p>
            <a:fld id="{DC93765E-B646-41CF-A5C2-0B0DCD79026B}" type="slidenum">
              <a:rPr lang="en-GB" smtClean="0"/>
              <a:t>3</a:t>
            </a:fld>
            <a:endParaRPr lang="en-GB"/>
          </a:p>
        </p:txBody>
      </p:sp>
      <p:pic>
        <p:nvPicPr>
          <p:cNvPr id="4" name="Picture 3">
            <a:extLst>
              <a:ext uri="{FF2B5EF4-FFF2-40B4-BE49-F238E27FC236}">
                <a16:creationId xmlns:a16="http://schemas.microsoft.com/office/drawing/2014/main" id="{67237D9E-5DD5-4020-8DF9-C85FEB55AC32}"/>
              </a:ext>
            </a:extLst>
          </p:cNvPr>
          <p:cNvPicPr>
            <a:picLocks noChangeAspect="1"/>
          </p:cNvPicPr>
          <p:nvPr/>
        </p:nvPicPr>
        <p:blipFill>
          <a:blip r:embed="rId3"/>
          <a:stretch>
            <a:fillRect/>
          </a:stretch>
        </p:blipFill>
        <p:spPr>
          <a:xfrm>
            <a:off x="5202599" y="2113182"/>
            <a:ext cx="3581400" cy="2867025"/>
          </a:xfrm>
          <a:prstGeom prst="rect">
            <a:avLst/>
          </a:prstGeom>
        </p:spPr>
      </p:pic>
    </p:spTree>
    <p:extLst>
      <p:ext uri="{BB962C8B-B14F-4D97-AF65-F5344CB8AC3E}">
        <p14:creationId xmlns:p14="http://schemas.microsoft.com/office/powerpoint/2010/main" val="126051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6B031-12E7-41E2-951A-A676EF14EB1E}"/>
              </a:ext>
            </a:extLst>
          </p:cNvPr>
          <p:cNvSpPr>
            <a:spLocks noGrp="1"/>
          </p:cNvSpPr>
          <p:nvPr>
            <p:ph type="title"/>
          </p:nvPr>
        </p:nvSpPr>
        <p:spPr>
          <a:xfrm>
            <a:off x="360000" y="591207"/>
            <a:ext cx="8424000" cy="794965"/>
          </a:xfrm>
        </p:spPr>
        <p:txBody>
          <a:bodyPr/>
          <a:lstStyle/>
          <a:p>
            <a:r>
              <a:rPr lang="en-GB"/>
              <a:t>A ‘Good’ Leader according to Ofsted</a:t>
            </a:r>
          </a:p>
        </p:txBody>
      </p:sp>
      <p:sp>
        <p:nvSpPr>
          <p:cNvPr id="3" name="Content Placeholder 2">
            <a:extLst>
              <a:ext uri="{FF2B5EF4-FFF2-40B4-BE49-F238E27FC236}">
                <a16:creationId xmlns:a16="http://schemas.microsoft.com/office/drawing/2014/main" id="{D478260C-A4CB-402E-878B-360D6D16A8D3}"/>
              </a:ext>
            </a:extLst>
          </p:cNvPr>
          <p:cNvSpPr>
            <a:spLocks noGrp="1"/>
          </p:cNvSpPr>
          <p:nvPr>
            <p:ph idx="1"/>
          </p:nvPr>
        </p:nvSpPr>
        <p:spPr>
          <a:xfrm>
            <a:off x="229476" y="2373823"/>
            <a:ext cx="5787546" cy="4265181"/>
          </a:xfrm>
        </p:spPr>
        <p:txBody>
          <a:bodyPr vert="horz" lIns="0" tIns="0" rIns="91440" bIns="45720" rtlCol="0" anchor="t">
            <a:noAutofit/>
          </a:bodyPr>
          <a:lstStyle/>
          <a:p>
            <a:pPr marL="285750" indent="-285750">
              <a:buFont typeface="Arial" panose="020B0604020202020204" pitchFamily="34" charset="0"/>
              <a:buChar char="•"/>
            </a:pPr>
            <a:r>
              <a:rPr lang="en-US" dirty="0">
                <a:latin typeface="Montserrat Light" panose="00000400000000000000" pitchFamily="2" charset="0"/>
                <a:cs typeface="Arial"/>
              </a:rPr>
              <a:t>Leaders have a clear and ambitious vision for providing high-quality, inclusive education and training to all. </a:t>
            </a:r>
            <a:endParaRPr lang="en-US" dirty="0">
              <a:latin typeface="Montserrat Light" panose="00000400000000000000" pitchFamily="2" charset="0"/>
            </a:endParaRPr>
          </a:p>
          <a:p>
            <a:pPr marL="285750" indent="-285750">
              <a:buFont typeface="Arial" panose="020B0604020202020204" pitchFamily="34" charset="0"/>
              <a:buChar char="•"/>
            </a:pPr>
            <a:r>
              <a:rPr lang="en-US" dirty="0">
                <a:latin typeface="Montserrat Light" panose="00000400000000000000" pitchFamily="2" charset="0"/>
                <a:cs typeface="Arial"/>
              </a:rPr>
              <a:t>Leaders focus on improving staff’s subject and pedagogical content knowledge to enhance the teaching of the curriculum and the appropriate use of assessment. </a:t>
            </a:r>
            <a:endParaRPr lang="en-US" dirty="0">
              <a:latin typeface="Montserrat Light" panose="00000400000000000000" pitchFamily="2" charset="0"/>
            </a:endParaRPr>
          </a:p>
          <a:p>
            <a:pPr marL="285750" indent="-285750">
              <a:buFont typeface="Arial" panose="020B0604020202020204" pitchFamily="34" charset="0"/>
              <a:buChar char="•"/>
            </a:pPr>
            <a:r>
              <a:rPr lang="en-US" dirty="0">
                <a:latin typeface="Montserrat Light" panose="00000400000000000000" pitchFamily="2" charset="0"/>
                <a:cs typeface="Arial"/>
              </a:rPr>
              <a:t>Leaders aim to ensure that all learners complete their programmes of study. </a:t>
            </a:r>
            <a:endParaRPr lang="en-US" dirty="0">
              <a:latin typeface="Montserrat Light" panose="00000400000000000000" pitchFamily="2" charset="0"/>
            </a:endParaRPr>
          </a:p>
        </p:txBody>
      </p:sp>
      <p:sp>
        <p:nvSpPr>
          <p:cNvPr id="5" name="Slide Number Placeholder 4">
            <a:extLst>
              <a:ext uri="{FF2B5EF4-FFF2-40B4-BE49-F238E27FC236}">
                <a16:creationId xmlns:a16="http://schemas.microsoft.com/office/drawing/2014/main" id="{CE662429-9316-4421-811B-1C03464428D1}"/>
              </a:ext>
            </a:extLst>
          </p:cNvPr>
          <p:cNvSpPr>
            <a:spLocks noGrp="1"/>
          </p:cNvSpPr>
          <p:nvPr>
            <p:ph type="sldNum" sz="quarter" idx="12"/>
          </p:nvPr>
        </p:nvSpPr>
        <p:spPr/>
        <p:txBody>
          <a:bodyPr/>
          <a:lstStyle/>
          <a:p>
            <a:fld id="{DC93765E-B646-41CF-A5C2-0B0DCD79026B}" type="slidenum">
              <a:rPr lang="en-GB" smtClean="0"/>
              <a:t>4</a:t>
            </a:fld>
            <a:endParaRPr lang="en-GB"/>
          </a:p>
        </p:txBody>
      </p:sp>
      <p:pic>
        <p:nvPicPr>
          <p:cNvPr id="1026" name="Picture 2" descr="Image result for self assessment ">
            <a:extLst>
              <a:ext uri="{FF2B5EF4-FFF2-40B4-BE49-F238E27FC236}">
                <a16:creationId xmlns:a16="http://schemas.microsoft.com/office/drawing/2014/main" id="{97956B6A-E268-4A6A-B80C-83F8106885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31495">
            <a:off x="6348839" y="2488757"/>
            <a:ext cx="2536962" cy="125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415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6B031-12E7-41E2-951A-A676EF14EB1E}"/>
              </a:ext>
            </a:extLst>
          </p:cNvPr>
          <p:cNvSpPr>
            <a:spLocks noGrp="1"/>
          </p:cNvSpPr>
          <p:nvPr>
            <p:ph type="title"/>
          </p:nvPr>
        </p:nvSpPr>
        <p:spPr>
          <a:xfrm>
            <a:off x="360000" y="591207"/>
            <a:ext cx="8424000" cy="794965"/>
          </a:xfrm>
        </p:spPr>
        <p:txBody>
          <a:bodyPr/>
          <a:lstStyle/>
          <a:p>
            <a:r>
              <a:rPr lang="en-GB"/>
              <a:t>A ‘Good’ Leader according to Ofsted</a:t>
            </a:r>
          </a:p>
        </p:txBody>
      </p:sp>
      <p:sp>
        <p:nvSpPr>
          <p:cNvPr id="3" name="Content Placeholder 2">
            <a:extLst>
              <a:ext uri="{FF2B5EF4-FFF2-40B4-BE49-F238E27FC236}">
                <a16:creationId xmlns:a16="http://schemas.microsoft.com/office/drawing/2014/main" id="{D478260C-A4CB-402E-878B-360D6D16A8D3}"/>
              </a:ext>
            </a:extLst>
          </p:cNvPr>
          <p:cNvSpPr>
            <a:spLocks noGrp="1"/>
          </p:cNvSpPr>
          <p:nvPr>
            <p:ph idx="1"/>
          </p:nvPr>
        </p:nvSpPr>
        <p:spPr>
          <a:xfrm>
            <a:off x="229476" y="2373823"/>
            <a:ext cx="5787546" cy="4265181"/>
          </a:xfrm>
        </p:spPr>
        <p:txBody>
          <a:bodyPr vert="horz" lIns="0" tIns="0" rIns="91440" bIns="45720" rtlCol="0" anchor="t">
            <a:noAutofit/>
          </a:bodyPr>
          <a:lstStyle/>
          <a:p>
            <a:pPr marL="285750" indent="-285750">
              <a:buFont typeface="Arial" panose="020B0604020202020204" pitchFamily="34" charset="0"/>
              <a:buChar char="•"/>
            </a:pPr>
            <a:r>
              <a:rPr lang="en-US" dirty="0">
                <a:latin typeface="Montserrat Light" panose="00000400000000000000" pitchFamily="2" charset="0"/>
                <a:cs typeface="Arial"/>
              </a:rPr>
              <a:t>Leaders have a clear and </a:t>
            </a:r>
            <a:r>
              <a:rPr lang="en-US" dirty="0">
                <a:highlight>
                  <a:srgbClr val="FFFF00"/>
                </a:highlight>
                <a:latin typeface="Montserrat Light" panose="00000400000000000000" pitchFamily="2" charset="0"/>
                <a:cs typeface="Arial"/>
              </a:rPr>
              <a:t>ambitious vision </a:t>
            </a:r>
            <a:r>
              <a:rPr lang="en-US" dirty="0">
                <a:latin typeface="Montserrat Light" panose="00000400000000000000" pitchFamily="2" charset="0"/>
                <a:cs typeface="Arial"/>
              </a:rPr>
              <a:t>for providing </a:t>
            </a:r>
            <a:r>
              <a:rPr lang="en-US" dirty="0">
                <a:highlight>
                  <a:srgbClr val="00FFFF"/>
                </a:highlight>
                <a:latin typeface="Montserrat Light" panose="00000400000000000000" pitchFamily="2" charset="0"/>
                <a:cs typeface="Arial"/>
              </a:rPr>
              <a:t>high-quality, inclusive education </a:t>
            </a:r>
            <a:r>
              <a:rPr lang="en-US" dirty="0">
                <a:latin typeface="Montserrat Light" panose="00000400000000000000" pitchFamily="2" charset="0"/>
                <a:cs typeface="Arial"/>
              </a:rPr>
              <a:t>and training to all. </a:t>
            </a:r>
            <a:endParaRPr lang="en-US" dirty="0">
              <a:latin typeface="Montserrat Light" panose="00000400000000000000" pitchFamily="2" charset="0"/>
            </a:endParaRPr>
          </a:p>
          <a:p>
            <a:pPr marL="285750" indent="-285750">
              <a:buFont typeface="Arial" panose="020B0604020202020204" pitchFamily="34" charset="0"/>
              <a:buChar char="•"/>
            </a:pPr>
            <a:r>
              <a:rPr lang="en-US" dirty="0">
                <a:latin typeface="Montserrat Light" panose="00000400000000000000" pitchFamily="2" charset="0"/>
                <a:cs typeface="Arial"/>
              </a:rPr>
              <a:t>Leaders focus on </a:t>
            </a:r>
            <a:r>
              <a:rPr lang="en-US" dirty="0">
                <a:highlight>
                  <a:srgbClr val="FF00FF"/>
                </a:highlight>
                <a:latin typeface="Montserrat Light" panose="00000400000000000000" pitchFamily="2" charset="0"/>
                <a:cs typeface="Arial"/>
              </a:rPr>
              <a:t>improving staff’s subject and pedagogical content knowledge </a:t>
            </a:r>
            <a:r>
              <a:rPr lang="en-US" dirty="0">
                <a:latin typeface="Montserrat Light" panose="00000400000000000000" pitchFamily="2" charset="0"/>
                <a:cs typeface="Arial"/>
              </a:rPr>
              <a:t>to enhance the teaching of the curriculum and the appropriate use of assessment. </a:t>
            </a:r>
            <a:endParaRPr lang="en-US" dirty="0">
              <a:latin typeface="Montserrat Light" panose="00000400000000000000" pitchFamily="2" charset="0"/>
            </a:endParaRPr>
          </a:p>
          <a:p>
            <a:pPr marL="285750" indent="-285750">
              <a:buFont typeface="Arial" panose="020B0604020202020204" pitchFamily="34" charset="0"/>
              <a:buChar char="•"/>
            </a:pPr>
            <a:r>
              <a:rPr lang="en-US" dirty="0">
                <a:latin typeface="Montserrat Light" panose="00000400000000000000" pitchFamily="2" charset="0"/>
                <a:cs typeface="Arial"/>
              </a:rPr>
              <a:t>Leaders aim to ensure that all learners </a:t>
            </a:r>
            <a:r>
              <a:rPr lang="en-US" dirty="0">
                <a:highlight>
                  <a:srgbClr val="00FF00"/>
                </a:highlight>
                <a:latin typeface="Montserrat Light" panose="00000400000000000000" pitchFamily="2" charset="0"/>
                <a:cs typeface="Arial"/>
              </a:rPr>
              <a:t>complete their programmes of study</a:t>
            </a:r>
            <a:r>
              <a:rPr lang="en-US" dirty="0">
                <a:latin typeface="Montserrat Light" panose="00000400000000000000" pitchFamily="2" charset="0"/>
                <a:cs typeface="Arial"/>
              </a:rPr>
              <a:t>. </a:t>
            </a:r>
            <a:endParaRPr lang="en-US" dirty="0">
              <a:latin typeface="Montserrat Light" panose="00000400000000000000" pitchFamily="2" charset="0"/>
            </a:endParaRPr>
          </a:p>
        </p:txBody>
      </p:sp>
      <p:sp>
        <p:nvSpPr>
          <p:cNvPr id="5" name="Slide Number Placeholder 4">
            <a:extLst>
              <a:ext uri="{FF2B5EF4-FFF2-40B4-BE49-F238E27FC236}">
                <a16:creationId xmlns:a16="http://schemas.microsoft.com/office/drawing/2014/main" id="{CE662429-9316-4421-811B-1C03464428D1}"/>
              </a:ext>
            </a:extLst>
          </p:cNvPr>
          <p:cNvSpPr>
            <a:spLocks noGrp="1"/>
          </p:cNvSpPr>
          <p:nvPr>
            <p:ph type="sldNum" sz="quarter" idx="12"/>
          </p:nvPr>
        </p:nvSpPr>
        <p:spPr/>
        <p:txBody>
          <a:bodyPr/>
          <a:lstStyle/>
          <a:p>
            <a:fld id="{DC93765E-B646-41CF-A5C2-0B0DCD79026B}" type="slidenum">
              <a:rPr lang="en-GB" smtClean="0"/>
              <a:t>5</a:t>
            </a:fld>
            <a:endParaRPr lang="en-GB"/>
          </a:p>
        </p:txBody>
      </p:sp>
      <p:pic>
        <p:nvPicPr>
          <p:cNvPr id="1026" name="Picture 2" descr="Image result for self assessment ">
            <a:extLst>
              <a:ext uri="{FF2B5EF4-FFF2-40B4-BE49-F238E27FC236}">
                <a16:creationId xmlns:a16="http://schemas.microsoft.com/office/drawing/2014/main" id="{97956B6A-E268-4A6A-B80C-83F8106885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31495">
            <a:off x="6248781" y="3013860"/>
            <a:ext cx="2536962" cy="125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863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DB88C-DE9A-4558-B704-BD9A0BE25DFA}"/>
              </a:ext>
            </a:extLst>
          </p:cNvPr>
          <p:cNvSpPr>
            <a:spLocks noGrp="1"/>
          </p:cNvSpPr>
          <p:nvPr>
            <p:ph type="title"/>
          </p:nvPr>
        </p:nvSpPr>
        <p:spPr>
          <a:xfrm>
            <a:off x="360000" y="540000"/>
            <a:ext cx="8424000" cy="894811"/>
          </a:xfrm>
        </p:spPr>
        <p:txBody>
          <a:bodyPr vert="horz" lIns="0" tIns="0" rIns="91440" bIns="45720" rtlCol="0" anchor="t" anchorCtr="0">
            <a:normAutofit fontScale="90000"/>
          </a:bodyPr>
          <a:lstStyle/>
          <a:p>
            <a:pPr algn="ctr"/>
            <a:r>
              <a:rPr lang="en-GB">
                <a:latin typeface="Arial"/>
                <a:cs typeface="Arial"/>
              </a:rPr>
              <a:t>A Good leader- a collaborative approach</a:t>
            </a:r>
            <a:endParaRPr lang="en-GB"/>
          </a:p>
        </p:txBody>
      </p:sp>
      <p:sp>
        <p:nvSpPr>
          <p:cNvPr id="8" name="Rectangle 7">
            <a:extLst>
              <a:ext uri="{FF2B5EF4-FFF2-40B4-BE49-F238E27FC236}">
                <a16:creationId xmlns:a16="http://schemas.microsoft.com/office/drawing/2014/main" id="{8FF2400A-0093-4B70-81FA-41076637FBAB}"/>
              </a:ext>
            </a:extLst>
          </p:cNvPr>
          <p:cNvSpPr/>
          <p:nvPr/>
        </p:nvSpPr>
        <p:spPr>
          <a:xfrm>
            <a:off x="360452" y="1439863"/>
            <a:ext cx="4112569" cy="5056517"/>
          </a:xfrm>
          <a:prstGeom prst="rect">
            <a:avLst/>
          </a:prstGeom>
        </p:spPr>
        <p:txBody>
          <a:bodyPr vert="horz" lIns="0" tIns="0" rIns="91440" bIns="45720" rtlCol="0" anchor="t">
            <a:normAutofit lnSpcReduction="10000"/>
          </a:bodyPr>
          <a:lstStyle/>
          <a:p>
            <a:pPr defTabSz="685800">
              <a:spcAft>
                <a:spcPts val="600"/>
              </a:spcAft>
            </a:pPr>
            <a:endParaRPr lang="en-US">
              <a:solidFill>
                <a:schemeClr val="accent2"/>
              </a:solidFill>
              <a:latin typeface="Arial" panose="020B0604020202020204" pitchFamily="34" charset="0"/>
              <a:cs typeface="Arial" panose="020B0604020202020204" pitchFamily="34" charset="0"/>
            </a:endParaRPr>
          </a:p>
          <a:p>
            <a:pPr lvl="1" defTabSz="685800">
              <a:spcAft>
                <a:spcPts val="600"/>
              </a:spcAft>
            </a:pPr>
            <a:r>
              <a:rPr lang="en-US">
                <a:solidFill>
                  <a:schemeClr val="accent2"/>
                </a:solidFill>
                <a:latin typeface="Arial"/>
                <a:cs typeface="Arial"/>
              </a:rPr>
              <a:t>According to </a:t>
            </a:r>
            <a:r>
              <a:rPr lang="en-US" err="1">
                <a:solidFill>
                  <a:schemeClr val="accent2"/>
                </a:solidFill>
                <a:latin typeface="Arial"/>
                <a:cs typeface="Arial"/>
              </a:rPr>
              <a:t>Ofsted</a:t>
            </a:r>
            <a:r>
              <a:rPr lang="en-US">
                <a:solidFill>
                  <a:schemeClr val="accent2"/>
                </a:solidFill>
                <a:latin typeface="Arial"/>
                <a:cs typeface="Arial"/>
              </a:rPr>
              <a:t> (2021), the following statements apply to a </a:t>
            </a:r>
            <a:r>
              <a:rPr lang="en-US" b="1" u="sng">
                <a:solidFill>
                  <a:schemeClr val="accent2"/>
                </a:solidFill>
                <a:latin typeface="Arial"/>
                <a:cs typeface="Arial"/>
              </a:rPr>
              <a:t>GOOD</a:t>
            </a:r>
            <a:r>
              <a:rPr lang="en-US">
                <a:solidFill>
                  <a:schemeClr val="accent2"/>
                </a:solidFill>
                <a:latin typeface="Arial"/>
                <a:cs typeface="Arial"/>
              </a:rPr>
              <a:t> leader </a:t>
            </a:r>
            <a:endParaRPr lang="en-US">
              <a:solidFill>
                <a:schemeClr val="accent2"/>
              </a:solidFill>
              <a:latin typeface="Arial" panose="020B0604020202020204" pitchFamily="34" charset="0"/>
              <a:cs typeface="Arial" panose="020B0604020202020204" pitchFamily="34" charset="0"/>
            </a:endParaRPr>
          </a:p>
          <a:p>
            <a:pPr lvl="1" defTabSz="685800">
              <a:spcAft>
                <a:spcPts val="600"/>
              </a:spcAft>
            </a:pPr>
            <a:endParaRPr lang="en-US">
              <a:solidFill>
                <a:schemeClr val="accent2"/>
              </a:solidFill>
              <a:latin typeface="Arial"/>
              <a:ea typeface="+mn-lt"/>
              <a:cs typeface="Arial"/>
            </a:endParaRPr>
          </a:p>
          <a:p>
            <a:pPr marL="742950" lvl="1" indent="-285750" defTabSz="685800">
              <a:spcAft>
                <a:spcPts val="600"/>
              </a:spcAft>
              <a:buFont typeface="Arial"/>
              <a:buChar char="•"/>
            </a:pPr>
            <a:r>
              <a:rPr lang="en-US">
                <a:solidFill>
                  <a:schemeClr val="accent2"/>
                </a:solidFill>
                <a:ea typeface="+mn-lt"/>
                <a:cs typeface="+mn-lt"/>
              </a:rPr>
              <a:t>Leaders engage with their staff.</a:t>
            </a:r>
            <a:r>
              <a:rPr lang="en-US">
                <a:ea typeface="+mn-lt"/>
                <a:cs typeface="+mn-lt"/>
              </a:rPr>
              <a:t> </a:t>
            </a:r>
          </a:p>
          <a:p>
            <a:pPr lvl="1" defTabSz="685800">
              <a:spcAft>
                <a:spcPts val="600"/>
              </a:spcAft>
            </a:pPr>
            <a:endParaRPr lang="en-US">
              <a:ea typeface="+mn-lt"/>
              <a:cs typeface="+mn-lt"/>
            </a:endParaRPr>
          </a:p>
          <a:p>
            <a:pPr marL="742950" lvl="1" indent="-285750" defTabSz="685800">
              <a:spcAft>
                <a:spcPts val="600"/>
              </a:spcAft>
              <a:buFont typeface="Arial"/>
              <a:buChar char="•"/>
            </a:pPr>
            <a:r>
              <a:rPr lang="en-US">
                <a:solidFill>
                  <a:schemeClr val="accent2"/>
                </a:solidFill>
                <a:ea typeface="+mn-lt"/>
                <a:cs typeface="+mn-lt"/>
              </a:rPr>
              <a:t>Leaders engage effectively with their community, including, where relevant, with parents/</a:t>
            </a:r>
            <a:r>
              <a:rPr lang="en-US" err="1">
                <a:solidFill>
                  <a:schemeClr val="accent2"/>
                </a:solidFill>
                <a:ea typeface="+mn-lt"/>
                <a:cs typeface="+mn-lt"/>
              </a:rPr>
              <a:t>carers</a:t>
            </a:r>
            <a:r>
              <a:rPr lang="en-US">
                <a:solidFill>
                  <a:schemeClr val="accent2"/>
                </a:solidFill>
                <a:ea typeface="+mn-lt"/>
                <a:cs typeface="+mn-lt"/>
              </a:rPr>
              <a:t>, employers, local services and </a:t>
            </a:r>
            <a:r>
              <a:rPr lang="en-US" err="1">
                <a:solidFill>
                  <a:schemeClr val="accent2"/>
                </a:solidFill>
                <a:ea typeface="+mn-lt"/>
                <a:cs typeface="+mn-lt"/>
              </a:rPr>
              <a:t>organisations</a:t>
            </a:r>
            <a:r>
              <a:rPr lang="en-US">
                <a:solidFill>
                  <a:schemeClr val="accent2"/>
                </a:solidFill>
                <a:ea typeface="+mn-lt"/>
                <a:cs typeface="+mn-lt"/>
              </a:rPr>
              <a:t> responsible for local and regional economic planning.</a:t>
            </a:r>
            <a:endParaRPr lang="en-US">
              <a:solidFill>
                <a:schemeClr val="accent2"/>
              </a:solidFill>
              <a:latin typeface="Arial" panose="020B0604020202020204" pitchFamily="34" charset="0"/>
              <a:cs typeface="Arial" panose="020B0604020202020204" pitchFamily="34" charset="0"/>
            </a:endParaRPr>
          </a:p>
          <a:p>
            <a:pPr marL="742950" lvl="1" indent="-285750" defTabSz="685800">
              <a:spcAft>
                <a:spcPts val="600"/>
              </a:spcAft>
              <a:buFont typeface="Arial"/>
              <a:buChar char="•"/>
            </a:pPr>
            <a:endParaRPr lang="en-US">
              <a:solidFill>
                <a:schemeClr val="accent2"/>
              </a:solidFill>
              <a:latin typeface="Montserrat"/>
              <a:cs typeface="Arial" panose="020B0604020202020204" pitchFamily="34" charset="0"/>
            </a:endParaRPr>
          </a:p>
          <a:p>
            <a:pPr marL="742950" lvl="1" indent="-285750" defTabSz="685800">
              <a:spcAft>
                <a:spcPts val="600"/>
              </a:spcAft>
              <a:buFont typeface="Arial"/>
              <a:buChar char="•"/>
            </a:pPr>
            <a:endParaRPr lang="en-US">
              <a:solidFill>
                <a:srgbClr val="00B5AF"/>
              </a:solidFill>
              <a:latin typeface="Montserrat"/>
              <a:cs typeface="Arial" panose="020B0604020202020204" pitchFamily="34" charset="0"/>
            </a:endParaRPr>
          </a:p>
          <a:p>
            <a:pPr marL="742950" lvl="1" indent="-285750" defTabSz="685800">
              <a:spcAft>
                <a:spcPts val="600"/>
              </a:spcAft>
              <a:buFont typeface="Arial"/>
              <a:buChar char="•"/>
            </a:pPr>
            <a:endParaRPr lang="en-US">
              <a:solidFill>
                <a:schemeClr val="accent2"/>
              </a:solidFill>
              <a:latin typeface="Arial" panose="020B0604020202020204" pitchFamily="34" charset="0"/>
              <a:cs typeface="Arial" panose="020B0604020202020204" pitchFamily="34" charset="0"/>
            </a:endParaRPr>
          </a:p>
          <a:p>
            <a:pPr marL="742950" lvl="1" indent="-285750" algn="just" defTabSz="685800">
              <a:spcAft>
                <a:spcPts val="600"/>
              </a:spcAft>
              <a:buFont typeface="Arial" panose="020B0604020202020204" pitchFamily="34" charset="0"/>
              <a:buChar char="•"/>
            </a:pPr>
            <a:endParaRPr lang="en-US">
              <a:solidFill>
                <a:schemeClr val="accent2"/>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7D5CF9EE-B69D-4CE4-A169-2A8764CD2A77}"/>
              </a:ext>
            </a:extLst>
          </p:cNvPr>
          <p:cNvSpPr>
            <a:spLocks noGrp="1"/>
          </p:cNvSpPr>
          <p:nvPr>
            <p:ph type="sldNum" sz="quarter" idx="12"/>
          </p:nvPr>
        </p:nvSpPr>
        <p:spPr>
          <a:xfrm>
            <a:off x="8267502" y="6318000"/>
            <a:ext cx="516497" cy="180000"/>
          </a:xfrm>
        </p:spPr>
        <p:txBody>
          <a:bodyPr vert="horz" lIns="91440" tIns="45720" rIns="0" bIns="45720" rtlCol="0" anchor="ctr">
            <a:normAutofit/>
          </a:bodyPr>
          <a:lstStyle/>
          <a:p>
            <a:pPr>
              <a:lnSpc>
                <a:spcPct val="90000"/>
              </a:lnSpc>
              <a:spcAft>
                <a:spcPts val="600"/>
              </a:spcAft>
            </a:pPr>
            <a:fld id="{DC93765E-B646-41CF-A5C2-0B0DCD79026B}" type="slidenum">
              <a:rPr lang="en-GB" sz="600" smtClean="0"/>
              <a:pPr>
                <a:lnSpc>
                  <a:spcPct val="90000"/>
                </a:lnSpc>
                <a:spcAft>
                  <a:spcPts val="600"/>
                </a:spcAft>
              </a:pPr>
              <a:t>6</a:t>
            </a:fld>
            <a:endParaRPr lang="en-GB" sz="600"/>
          </a:p>
        </p:txBody>
      </p:sp>
      <p:pic>
        <p:nvPicPr>
          <p:cNvPr id="6" name="Content Placeholder 5" descr="Text, chat or text message&#10;&#10;Description automatically generated">
            <a:extLst>
              <a:ext uri="{FF2B5EF4-FFF2-40B4-BE49-F238E27FC236}">
                <a16:creationId xmlns:a16="http://schemas.microsoft.com/office/drawing/2014/main" id="{AE8408A6-660F-45F1-AD98-C847E9CBC666}"/>
              </a:ext>
            </a:extLst>
          </p:cNvPr>
          <p:cNvPicPr>
            <a:picLocks noGrp="1" noChangeAspect="1"/>
          </p:cNvPicPr>
          <p:nvPr>
            <p:ph type="pic" sz="quarter" idx="13"/>
          </p:nvPr>
        </p:nvPicPr>
        <p:blipFill rotWithShape="1">
          <a:blip r:embed="rId3"/>
          <a:stretch/>
        </p:blipFill>
        <p:spPr>
          <a:xfrm>
            <a:off x="4750258" y="1503976"/>
            <a:ext cx="3960000" cy="4551723"/>
          </a:xfrm>
          <a:prstGeom prst="rect">
            <a:avLst/>
          </a:prstGeom>
          <a:noFill/>
        </p:spPr>
      </p:pic>
    </p:spTree>
    <p:extLst>
      <p:ext uri="{BB962C8B-B14F-4D97-AF65-F5344CB8AC3E}">
        <p14:creationId xmlns:p14="http://schemas.microsoft.com/office/powerpoint/2010/main" val="606063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1066E-137D-4AA6-9D81-1531EF0A24AF}"/>
              </a:ext>
            </a:extLst>
          </p:cNvPr>
          <p:cNvSpPr>
            <a:spLocks noGrp="1"/>
          </p:cNvSpPr>
          <p:nvPr>
            <p:ph type="title"/>
          </p:nvPr>
        </p:nvSpPr>
        <p:spPr>
          <a:xfrm>
            <a:off x="360000" y="153920"/>
            <a:ext cx="8424000" cy="720000"/>
          </a:xfrm>
        </p:spPr>
        <p:txBody>
          <a:bodyPr/>
          <a:lstStyle/>
          <a:p>
            <a:pPr algn="ctr"/>
            <a:r>
              <a:rPr lang="en-GB">
                <a:latin typeface="Arial"/>
                <a:cs typeface="Arial"/>
              </a:rPr>
              <a:t>Collating Evidence and evidencing collaboration </a:t>
            </a:r>
            <a:endParaRPr lang="en-GB"/>
          </a:p>
        </p:txBody>
      </p:sp>
      <p:sp>
        <p:nvSpPr>
          <p:cNvPr id="5" name="Slide Number Placeholder 4">
            <a:extLst>
              <a:ext uri="{FF2B5EF4-FFF2-40B4-BE49-F238E27FC236}">
                <a16:creationId xmlns:a16="http://schemas.microsoft.com/office/drawing/2014/main" id="{979260D4-262F-4DA4-A748-17C8BD6ADE3E}"/>
              </a:ext>
            </a:extLst>
          </p:cNvPr>
          <p:cNvSpPr>
            <a:spLocks noGrp="1"/>
          </p:cNvSpPr>
          <p:nvPr>
            <p:ph type="sldNum" sz="quarter" idx="12"/>
          </p:nvPr>
        </p:nvSpPr>
        <p:spPr/>
        <p:txBody>
          <a:bodyPr/>
          <a:lstStyle/>
          <a:p>
            <a:fld id="{DC93765E-B646-41CF-A5C2-0B0DCD79026B}" type="slidenum">
              <a:rPr lang="en-GB" smtClean="0"/>
              <a:t>7</a:t>
            </a:fld>
            <a:endParaRPr lang="en-GB"/>
          </a:p>
        </p:txBody>
      </p:sp>
      <p:graphicFrame>
        <p:nvGraphicFramePr>
          <p:cNvPr id="18" name="Diagram 17">
            <a:extLst>
              <a:ext uri="{FF2B5EF4-FFF2-40B4-BE49-F238E27FC236}">
                <a16:creationId xmlns:a16="http://schemas.microsoft.com/office/drawing/2014/main" id="{3D58A868-ED81-4C40-8803-E0ABE0CE2859}"/>
              </a:ext>
            </a:extLst>
          </p:cNvPr>
          <p:cNvGraphicFramePr/>
          <p:nvPr>
            <p:extLst>
              <p:ext uri="{D42A27DB-BD31-4B8C-83A1-F6EECF244321}">
                <p14:modId xmlns:p14="http://schemas.microsoft.com/office/powerpoint/2010/main" val="3541879058"/>
              </p:ext>
            </p:extLst>
          </p:nvPr>
        </p:nvGraphicFramePr>
        <p:xfrm>
          <a:off x="170857" y="1266748"/>
          <a:ext cx="8667816" cy="5088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3444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F457D15-23BD-4D4B-928E-AE0E0BE8CCF1}"/>
              </a:ext>
            </a:extLst>
          </p:cNvPr>
          <p:cNvSpPr>
            <a:spLocks noGrp="1"/>
          </p:cNvSpPr>
          <p:nvPr>
            <p:ph type="sldNum" sz="quarter" idx="12"/>
          </p:nvPr>
        </p:nvSpPr>
        <p:spPr/>
        <p:txBody>
          <a:bodyPr/>
          <a:lstStyle/>
          <a:p>
            <a:fld id="{DC93765E-B646-41CF-A5C2-0B0DCD79026B}" type="slidenum">
              <a:rPr lang="en-GB" sz="1100" smtClean="0"/>
              <a:t>8</a:t>
            </a:fld>
            <a:endParaRPr lang="en-GB" sz="1100"/>
          </a:p>
        </p:txBody>
      </p:sp>
      <p:sp>
        <p:nvSpPr>
          <p:cNvPr id="8" name="Oval 7">
            <a:extLst>
              <a:ext uri="{FF2B5EF4-FFF2-40B4-BE49-F238E27FC236}">
                <a16:creationId xmlns:a16="http://schemas.microsoft.com/office/drawing/2014/main" id="{9C02EF48-6B23-47FB-8F5B-9F2A0D500581}"/>
              </a:ext>
            </a:extLst>
          </p:cNvPr>
          <p:cNvSpPr/>
          <p:nvPr/>
        </p:nvSpPr>
        <p:spPr>
          <a:xfrm>
            <a:off x="837348" y="126935"/>
            <a:ext cx="1649543" cy="16603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accent2"/>
                </a:solidFill>
              </a:rPr>
              <a:t>Programme Level SAR</a:t>
            </a:r>
          </a:p>
        </p:txBody>
      </p:sp>
      <p:sp>
        <p:nvSpPr>
          <p:cNvPr id="9" name="Oval 8">
            <a:extLst>
              <a:ext uri="{FF2B5EF4-FFF2-40B4-BE49-F238E27FC236}">
                <a16:creationId xmlns:a16="http://schemas.microsoft.com/office/drawing/2014/main" id="{90329390-3590-45A5-8D0D-C45A17397848}"/>
              </a:ext>
            </a:extLst>
          </p:cNvPr>
          <p:cNvSpPr/>
          <p:nvPr/>
        </p:nvSpPr>
        <p:spPr>
          <a:xfrm>
            <a:off x="837346" y="2492374"/>
            <a:ext cx="1649543" cy="15533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accent2"/>
                </a:solidFill>
              </a:rPr>
              <a:t>Department Level SAR</a:t>
            </a:r>
          </a:p>
        </p:txBody>
      </p:sp>
      <p:sp>
        <p:nvSpPr>
          <p:cNvPr id="11" name="Plus Sign 10">
            <a:extLst>
              <a:ext uri="{FF2B5EF4-FFF2-40B4-BE49-F238E27FC236}">
                <a16:creationId xmlns:a16="http://schemas.microsoft.com/office/drawing/2014/main" id="{56F55F56-DDA0-49FA-87E4-E0421AC05153}"/>
              </a:ext>
            </a:extLst>
          </p:cNvPr>
          <p:cNvSpPr/>
          <p:nvPr/>
        </p:nvSpPr>
        <p:spPr>
          <a:xfrm>
            <a:off x="1389582" y="1854794"/>
            <a:ext cx="558072" cy="52433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Equals 13">
            <a:extLst>
              <a:ext uri="{FF2B5EF4-FFF2-40B4-BE49-F238E27FC236}">
                <a16:creationId xmlns:a16="http://schemas.microsoft.com/office/drawing/2014/main" id="{35450E03-1DF9-4EE9-994B-42F96D406BD3}"/>
              </a:ext>
            </a:extLst>
          </p:cNvPr>
          <p:cNvSpPr/>
          <p:nvPr/>
        </p:nvSpPr>
        <p:spPr>
          <a:xfrm>
            <a:off x="3501765" y="2492374"/>
            <a:ext cx="1575435" cy="127824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16" name="Plus Sign 15">
            <a:extLst>
              <a:ext uri="{FF2B5EF4-FFF2-40B4-BE49-F238E27FC236}">
                <a16:creationId xmlns:a16="http://schemas.microsoft.com/office/drawing/2014/main" id="{D0584CC8-EF30-4D4D-B23D-6B38C1B23080}"/>
              </a:ext>
            </a:extLst>
          </p:cNvPr>
          <p:cNvSpPr/>
          <p:nvPr/>
        </p:nvSpPr>
        <p:spPr>
          <a:xfrm>
            <a:off x="1383081" y="4158960"/>
            <a:ext cx="558072" cy="52433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8" name="Oval 17">
            <a:extLst>
              <a:ext uri="{FF2B5EF4-FFF2-40B4-BE49-F238E27FC236}">
                <a16:creationId xmlns:a16="http://schemas.microsoft.com/office/drawing/2014/main" id="{B28D96AB-9923-405F-8954-7EC2197C52C7}"/>
              </a:ext>
            </a:extLst>
          </p:cNvPr>
          <p:cNvSpPr/>
          <p:nvPr/>
        </p:nvSpPr>
        <p:spPr>
          <a:xfrm>
            <a:off x="837345" y="4810394"/>
            <a:ext cx="1649543" cy="16603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accent2"/>
                </a:solidFill>
              </a:rPr>
              <a:t>Business Unit Level SAR</a:t>
            </a:r>
          </a:p>
        </p:txBody>
      </p:sp>
      <p:sp>
        <p:nvSpPr>
          <p:cNvPr id="19" name="TextBox 18">
            <a:extLst>
              <a:ext uri="{FF2B5EF4-FFF2-40B4-BE49-F238E27FC236}">
                <a16:creationId xmlns:a16="http://schemas.microsoft.com/office/drawing/2014/main" id="{C3878C0C-6145-41DC-9C2A-C9840FB2EE1A}"/>
              </a:ext>
            </a:extLst>
          </p:cNvPr>
          <p:cNvSpPr txBox="1"/>
          <p:nvPr/>
        </p:nvSpPr>
        <p:spPr>
          <a:xfrm>
            <a:off x="3717526" y="291059"/>
            <a:ext cx="4745888" cy="1569660"/>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Montserrat Light" panose="00000400000000000000" pitchFamily="2" charset="0"/>
              </a:rPr>
              <a:t>The effectiveness of programme design to ensure it meets its intended INTENT </a:t>
            </a:r>
          </a:p>
          <a:p>
            <a:pPr marL="285750" indent="-285750">
              <a:buFont typeface="Arial" panose="020B0604020202020204" pitchFamily="34" charset="0"/>
              <a:buChar char="•"/>
            </a:pPr>
            <a:r>
              <a:rPr lang="en-GB" sz="1600" dirty="0">
                <a:latin typeface="Montserrat Light" panose="00000400000000000000" pitchFamily="2" charset="0"/>
              </a:rPr>
              <a:t>That the curriculum is rich, robust and promotes positive progression for learners</a:t>
            </a:r>
          </a:p>
          <a:p>
            <a:pPr marL="285750" indent="-285750">
              <a:buFont typeface="Arial" panose="020B0604020202020204" pitchFamily="34" charset="0"/>
              <a:buChar char="•"/>
            </a:pPr>
            <a:r>
              <a:rPr lang="en-GB" sz="1600" dirty="0">
                <a:latin typeface="Montserrat Light" panose="00000400000000000000" pitchFamily="2" charset="0"/>
              </a:rPr>
              <a:t>That it is planned in collaboration with teachers and pupils</a:t>
            </a:r>
          </a:p>
        </p:txBody>
      </p:sp>
      <p:sp>
        <p:nvSpPr>
          <p:cNvPr id="20" name="TextBox 19">
            <a:extLst>
              <a:ext uri="{FF2B5EF4-FFF2-40B4-BE49-F238E27FC236}">
                <a16:creationId xmlns:a16="http://schemas.microsoft.com/office/drawing/2014/main" id="{643F4F73-5F64-4564-8F4E-1D3067BFB087}"/>
              </a:ext>
            </a:extLst>
          </p:cNvPr>
          <p:cNvSpPr txBox="1"/>
          <p:nvPr/>
        </p:nvSpPr>
        <p:spPr>
          <a:xfrm>
            <a:off x="3759788" y="2492374"/>
            <a:ext cx="4765962" cy="338554"/>
          </a:xfrm>
          <a:prstGeom prst="rect">
            <a:avLst/>
          </a:prstGeom>
          <a:noFill/>
        </p:spPr>
        <p:txBody>
          <a:bodyPr wrap="square" rtlCol="0">
            <a:spAutoFit/>
          </a:bodyPr>
          <a:lstStyle/>
          <a:p>
            <a:pPr marL="285750" indent="-285750">
              <a:buFont typeface="Arial" panose="020B0604020202020204" pitchFamily="34" charset="0"/>
              <a:buChar char="•"/>
            </a:pPr>
            <a:endParaRPr lang="en-GB" sz="1600"/>
          </a:p>
        </p:txBody>
      </p:sp>
      <p:sp>
        <p:nvSpPr>
          <p:cNvPr id="21" name="TextBox 20">
            <a:extLst>
              <a:ext uri="{FF2B5EF4-FFF2-40B4-BE49-F238E27FC236}">
                <a16:creationId xmlns:a16="http://schemas.microsoft.com/office/drawing/2014/main" id="{176E29A0-8E86-4C8D-87C5-FC403D1E19F7}"/>
              </a:ext>
            </a:extLst>
          </p:cNvPr>
          <p:cNvSpPr txBox="1"/>
          <p:nvPr/>
        </p:nvSpPr>
        <p:spPr>
          <a:xfrm>
            <a:off x="3707166" y="2281461"/>
            <a:ext cx="4745888" cy="2585323"/>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Montserrat Light" panose="00000400000000000000" pitchFamily="2" charset="0"/>
              </a:rPr>
              <a:t>That overarching curriculum intent is true of all the programmes designed within it</a:t>
            </a:r>
          </a:p>
          <a:p>
            <a:pPr marL="285750" indent="-285750">
              <a:buFont typeface="Arial" panose="020B0604020202020204" pitchFamily="34" charset="0"/>
              <a:buChar char="•"/>
            </a:pPr>
            <a:r>
              <a:rPr lang="en-GB" sz="1600" dirty="0">
                <a:latin typeface="Montserrat Light" panose="00000400000000000000" pitchFamily="2" charset="0"/>
              </a:rPr>
              <a:t>That the leaderships of the curriculum means that quality of education is reviewed, refined and improved</a:t>
            </a:r>
          </a:p>
          <a:p>
            <a:pPr marL="285750" indent="-285750">
              <a:buFont typeface="Arial" panose="020B0604020202020204" pitchFamily="34" charset="0"/>
              <a:buChar char="•"/>
            </a:pPr>
            <a:r>
              <a:rPr lang="en-GB" sz="1600" dirty="0">
                <a:latin typeface="Montserrat Light" panose="00000400000000000000" pitchFamily="2" charset="0"/>
              </a:rPr>
              <a:t>That the overarching study programme provides the breadth and balance it needs, through quality of education and personal development</a:t>
            </a:r>
          </a:p>
          <a:p>
            <a:pPr marL="285750" indent="-285750">
              <a:buFont typeface="Arial" panose="020B0604020202020204" pitchFamily="34" charset="0"/>
              <a:buChar char="•"/>
            </a:pPr>
            <a:endParaRPr lang="en-GB" sz="1600" dirty="0">
              <a:latin typeface="Montserrat Light" panose="00000400000000000000" pitchFamily="2" charset="0"/>
            </a:endParaRPr>
          </a:p>
        </p:txBody>
      </p:sp>
      <p:sp>
        <p:nvSpPr>
          <p:cNvPr id="22" name="TextBox 21">
            <a:extLst>
              <a:ext uri="{FF2B5EF4-FFF2-40B4-BE49-F238E27FC236}">
                <a16:creationId xmlns:a16="http://schemas.microsoft.com/office/drawing/2014/main" id="{5EA13DFD-8E4F-425D-8A21-E86D9E7F4241}"/>
              </a:ext>
            </a:extLst>
          </p:cNvPr>
          <p:cNvSpPr txBox="1"/>
          <p:nvPr/>
        </p:nvSpPr>
        <p:spPr>
          <a:xfrm>
            <a:off x="3707166" y="5006371"/>
            <a:ext cx="5436834" cy="1631216"/>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Montserrat Light" panose="00000400000000000000" pitchFamily="2" charset="0"/>
              </a:rPr>
              <a:t>That common themes linked to the EIF have clear judgement statements</a:t>
            </a:r>
          </a:p>
          <a:p>
            <a:pPr marL="285750" indent="-285750">
              <a:buFont typeface="Arial" panose="020B0604020202020204" pitchFamily="34" charset="0"/>
              <a:buChar char="•"/>
            </a:pPr>
            <a:r>
              <a:rPr lang="en-GB" sz="1600" dirty="0">
                <a:latin typeface="Montserrat Light" panose="00000400000000000000" pitchFamily="2" charset="0"/>
              </a:rPr>
              <a:t>That all departments within the business units are graded 1 (outstanding) to 4 (inadequate)</a:t>
            </a:r>
          </a:p>
          <a:p>
            <a:pPr marL="285750" indent="-285750">
              <a:buFont typeface="Arial" panose="020B0604020202020204" pitchFamily="34" charset="0"/>
              <a:buChar char="•"/>
            </a:pPr>
            <a:r>
              <a:rPr lang="en-GB" sz="1600" dirty="0">
                <a:latin typeface="Montserrat Light" panose="00000400000000000000" pitchFamily="2" charset="0"/>
              </a:rPr>
              <a:t>Where do we place our efforts and spend our CPD budget next year?</a:t>
            </a:r>
          </a:p>
        </p:txBody>
      </p:sp>
      <p:sp>
        <p:nvSpPr>
          <p:cNvPr id="17" name="Oval 16">
            <a:extLst>
              <a:ext uri="{FF2B5EF4-FFF2-40B4-BE49-F238E27FC236}">
                <a16:creationId xmlns:a16="http://schemas.microsoft.com/office/drawing/2014/main" id="{679F6E45-5BEA-4235-B452-26FC65B8B519}"/>
              </a:ext>
            </a:extLst>
          </p:cNvPr>
          <p:cNvSpPr/>
          <p:nvPr/>
        </p:nvSpPr>
        <p:spPr>
          <a:xfrm>
            <a:off x="5426475" y="1453113"/>
            <a:ext cx="3200400" cy="3173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accent2"/>
                </a:solidFill>
              </a:rPr>
              <a:t>Group Level SAR</a:t>
            </a:r>
          </a:p>
        </p:txBody>
      </p:sp>
    </p:spTree>
    <p:extLst>
      <p:ext uri="{BB962C8B-B14F-4D97-AF65-F5344CB8AC3E}">
        <p14:creationId xmlns:p14="http://schemas.microsoft.com/office/powerpoint/2010/main" val="210725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4" grpId="0" animBg="1"/>
      <p:bldP spid="16" grpId="0" animBg="1"/>
      <p:bldP spid="18" grpId="0" animBg="1"/>
      <p:bldP spid="19" grpId="0"/>
      <p:bldP spid="21" grpId="0"/>
      <p:bldP spid="22" grpId="0"/>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27AD0-A194-4847-A821-9E7CE06037EF}"/>
              </a:ext>
            </a:extLst>
          </p:cNvPr>
          <p:cNvSpPr>
            <a:spLocks noGrp="1"/>
          </p:cNvSpPr>
          <p:nvPr>
            <p:ph type="title"/>
          </p:nvPr>
        </p:nvSpPr>
        <p:spPr/>
        <p:txBody>
          <a:bodyPr/>
          <a:lstStyle/>
          <a:p>
            <a:r>
              <a:rPr lang="en-GB" sz="2800" dirty="0">
                <a:effectLst/>
                <a:latin typeface="Trebuchet MS" panose="020B0603020202020204" pitchFamily="34" charset="0"/>
                <a:ea typeface="Calibri" panose="020F0502020204030204" pitchFamily="34" charset="0"/>
                <a:cs typeface="LilyUPC" panose="020B0604020202020204" pitchFamily="34" charset="-34"/>
              </a:rPr>
              <a:t>Activity: Self-assessment against the Education Inspection Framework</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endParaRPr lang="en-GB" sz="4000" dirty="0"/>
          </a:p>
        </p:txBody>
      </p:sp>
      <p:sp>
        <p:nvSpPr>
          <p:cNvPr id="3" name="Content Placeholder 2">
            <a:extLst>
              <a:ext uri="{FF2B5EF4-FFF2-40B4-BE49-F238E27FC236}">
                <a16:creationId xmlns:a16="http://schemas.microsoft.com/office/drawing/2014/main" id="{6C3E715D-EE8D-4539-BBAE-2E9CC7410B71}"/>
              </a:ext>
            </a:extLst>
          </p:cNvPr>
          <p:cNvSpPr>
            <a:spLocks noGrp="1"/>
          </p:cNvSpPr>
          <p:nvPr>
            <p:ph idx="1"/>
          </p:nvPr>
        </p:nvSpPr>
        <p:spPr>
          <a:xfrm>
            <a:off x="360001" y="1846906"/>
            <a:ext cx="8424000" cy="4273093"/>
          </a:xfrm>
        </p:spPr>
        <p:txBody>
          <a:bodyPr/>
          <a:lstStyle/>
          <a:p>
            <a:pPr marL="342900" lvl="0" indent="-342900">
              <a:lnSpc>
                <a:spcPct val="107000"/>
              </a:lnSpc>
              <a:buFont typeface="Symbol" panose="05050102010706020507" pitchFamily="18" charset="2"/>
              <a:buChar char=""/>
            </a:pPr>
            <a:r>
              <a:rPr lang="en-GB" sz="1800" dirty="0">
                <a:effectLst/>
                <a:latin typeface="Montserrat Light" panose="00000400000000000000" pitchFamily="2" charset="0"/>
                <a:ea typeface="Calibri" panose="020F0502020204030204" pitchFamily="34" charset="0"/>
                <a:cs typeface="LilyUPC" panose="020B0604020202020204" pitchFamily="34" charset="-34"/>
              </a:rPr>
              <a:t>In groups of 4/5, you </a:t>
            </a:r>
            <a:r>
              <a:rPr lang="en-GB" dirty="0">
                <a:latin typeface="Montserrat Light" panose="00000400000000000000" pitchFamily="2" charset="0"/>
                <a:ea typeface="Calibri" panose="020F0502020204030204" pitchFamily="34" charset="0"/>
                <a:cs typeface="LilyUPC" panose="020B0604020202020204" pitchFamily="34" charset="-34"/>
              </a:rPr>
              <a:t>will be </a:t>
            </a:r>
            <a:r>
              <a:rPr lang="en-GB" sz="1800" dirty="0">
                <a:effectLst/>
                <a:latin typeface="Montserrat Light" panose="00000400000000000000" pitchFamily="2" charset="0"/>
                <a:ea typeface="Calibri" panose="020F0502020204030204" pitchFamily="34" charset="0"/>
                <a:cs typeface="LilyUPC" panose="020B0604020202020204" pitchFamily="34" charset="-34"/>
              </a:rPr>
              <a:t>allocated an area of the EI framework. </a:t>
            </a:r>
            <a:endParaRPr lang="en-GB" sz="1800" dirty="0">
              <a:effectLst/>
              <a:latin typeface="Montserrat Light" panose="00000400000000000000" pitchFamily="2"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Montserrat Light" panose="00000400000000000000" pitchFamily="2" charset="0"/>
                <a:ea typeface="Calibri" panose="020F0502020204030204" pitchFamily="34" charset="0"/>
                <a:cs typeface="LilyUPC" panose="020B0604020202020204" pitchFamily="34" charset="-34"/>
              </a:rPr>
              <a:t>What are we looking at in this part of the inspection framework? </a:t>
            </a:r>
            <a:endParaRPr lang="en-GB" sz="1800" dirty="0">
              <a:effectLst/>
              <a:latin typeface="Montserrat Light" panose="00000400000000000000" pitchFamily="2"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Montserrat Light" panose="00000400000000000000" pitchFamily="2" charset="0"/>
                <a:ea typeface="Calibri" panose="020F0502020204030204" pitchFamily="34" charset="0"/>
                <a:cs typeface="LilyUPC" panose="020B0604020202020204" pitchFamily="34" charset="-34"/>
              </a:rPr>
              <a:t>What examples/data/facts could we pull upon to make a judgement in this strand?</a:t>
            </a:r>
            <a:endParaRPr lang="en-GB" sz="1800" dirty="0">
              <a:effectLst/>
              <a:latin typeface="Montserrat Light" panose="00000400000000000000" pitchFamily="2"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Montserrat Light" panose="00000400000000000000" pitchFamily="2" charset="0"/>
                <a:ea typeface="Calibri" panose="020F0502020204030204" pitchFamily="34" charset="0"/>
                <a:cs typeface="LilyUPC" panose="020B0604020202020204" pitchFamily="34" charset="-34"/>
              </a:rPr>
              <a:t>Discuss honestly in the group, what are your areas for development in this strand and how do you know this (what is the example/data/facts that you pull upon?)</a:t>
            </a:r>
            <a:endParaRPr lang="en-GB" sz="1800" dirty="0">
              <a:effectLst/>
              <a:latin typeface="Montserrat Light" panose="00000400000000000000" pitchFamily="2" charset="0"/>
              <a:ea typeface="Calibri" panose="020F0502020204030204" pitchFamily="34" charset="0"/>
              <a:cs typeface="Times New Roman" panose="02020603050405020304" pitchFamily="18" charset="0"/>
            </a:endParaRPr>
          </a:p>
          <a:p>
            <a:r>
              <a:rPr lang="en-GB" sz="1800" dirty="0">
                <a:effectLst/>
                <a:latin typeface="Montserrat Light" panose="00000400000000000000" pitchFamily="2" charset="0"/>
                <a:ea typeface="Calibri" panose="020F0502020204030204" pitchFamily="34" charset="0"/>
                <a:cs typeface="LilyUPC" panose="020B0604020202020204" pitchFamily="34" charset="-34"/>
              </a:rPr>
              <a:t>Group to make notes and collate thoughts/discussion on the padlet/flipchart paper.</a:t>
            </a:r>
            <a:endParaRPr lang="en-GB" dirty="0">
              <a:latin typeface="Montserrat Light" panose="00000400000000000000" pitchFamily="2" charset="0"/>
            </a:endParaRPr>
          </a:p>
        </p:txBody>
      </p:sp>
      <p:sp>
        <p:nvSpPr>
          <p:cNvPr id="4" name="Footer Placeholder 3">
            <a:extLst>
              <a:ext uri="{FF2B5EF4-FFF2-40B4-BE49-F238E27FC236}">
                <a16:creationId xmlns:a16="http://schemas.microsoft.com/office/drawing/2014/main" id="{EDA69AA7-CE3B-4067-A1BA-B32784E5DA09}"/>
              </a:ext>
            </a:extLst>
          </p:cNvPr>
          <p:cNvSpPr>
            <a:spLocks noGrp="1"/>
          </p:cNvSpPr>
          <p:nvPr>
            <p:ph type="ftr" sz="quarter" idx="11"/>
          </p:nvPr>
        </p:nvSpPr>
        <p:spPr/>
        <p:txBody>
          <a:bodyPr/>
          <a:lstStyle/>
          <a:p>
            <a:r>
              <a:rPr lang="en-GB"/>
              <a:t>Presentation Title / Date</a:t>
            </a:r>
          </a:p>
        </p:txBody>
      </p:sp>
      <p:sp>
        <p:nvSpPr>
          <p:cNvPr id="5" name="Slide Number Placeholder 4">
            <a:extLst>
              <a:ext uri="{FF2B5EF4-FFF2-40B4-BE49-F238E27FC236}">
                <a16:creationId xmlns:a16="http://schemas.microsoft.com/office/drawing/2014/main" id="{201F4E1D-AFAB-45DD-8B20-F658D04B599F}"/>
              </a:ext>
            </a:extLst>
          </p:cNvPr>
          <p:cNvSpPr>
            <a:spLocks noGrp="1"/>
          </p:cNvSpPr>
          <p:nvPr>
            <p:ph type="sldNum" sz="quarter" idx="12"/>
          </p:nvPr>
        </p:nvSpPr>
        <p:spPr/>
        <p:txBody>
          <a:bodyPr/>
          <a:lstStyle/>
          <a:p>
            <a:fld id="{DC93765E-B646-41CF-A5C2-0B0DCD79026B}" type="slidenum">
              <a:rPr lang="en-GB" smtClean="0"/>
              <a:t>9</a:t>
            </a:fld>
            <a:endParaRPr lang="en-GB"/>
          </a:p>
        </p:txBody>
      </p:sp>
    </p:spTree>
    <p:extLst>
      <p:ext uri="{BB962C8B-B14F-4D97-AF65-F5344CB8AC3E}">
        <p14:creationId xmlns:p14="http://schemas.microsoft.com/office/powerpoint/2010/main" val="3665891161"/>
      </p:ext>
    </p:extLst>
  </p:cSld>
  <p:clrMapOvr>
    <a:masterClrMapping/>
  </p:clrMapOvr>
</p:sld>
</file>

<file path=ppt/theme/theme1.xml><?xml version="1.0" encoding="utf-8"?>
<a:theme xmlns:a="http://schemas.openxmlformats.org/drawingml/2006/main" name="Broadstairs (Montserrat)">
  <a:themeElements>
    <a:clrScheme name="EKC Group">
      <a:dk1>
        <a:srgbClr val="00B5AF"/>
      </a:dk1>
      <a:lt1>
        <a:srgbClr val="00B5AF"/>
      </a:lt1>
      <a:dk2>
        <a:srgbClr val="FFFFFF"/>
      </a:dk2>
      <a:lt2>
        <a:srgbClr val="000000"/>
      </a:lt2>
      <a:accent1>
        <a:srgbClr val="00B5AF"/>
      </a:accent1>
      <a:accent2>
        <a:srgbClr val="5A5A5A"/>
      </a:accent2>
      <a:accent3>
        <a:srgbClr val="57C8C3"/>
      </a:accent3>
      <a:accent4>
        <a:srgbClr val="D2D2D2"/>
      </a:accent4>
      <a:accent5>
        <a:srgbClr val="036B66"/>
      </a:accent5>
      <a:accent6>
        <a:srgbClr val="969696"/>
      </a:accent6>
      <a:hlink>
        <a:srgbClr val="0563C1"/>
      </a:hlink>
      <a:folHlink>
        <a:srgbClr val="954F72"/>
      </a:folHlink>
    </a:clrScheme>
    <a:fontScheme name="EKC">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KC Group PowerPoint template" id="{5375FEFE-E185-4D15-AA22-0BBAE34E7A9F}" vid="{AFC1F144-9CE1-4993-AE4E-2A7D45AD36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7103F4CB0E6F4E9AE621295542BB0B" ma:contentTypeVersion="3" ma:contentTypeDescription="Create a new document." ma:contentTypeScope="" ma:versionID="c32b07e3a0f18290d5247aa029440c98">
  <xsd:schema xmlns:xsd="http://www.w3.org/2001/XMLSchema" xmlns:xs="http://www.w3.org/2001/XMLSchema" xmlns:p="http://schemas.microsoft.com/office/2006/metadata/properties" xmlns:ns2="f532f8cf-f7cd-4cfe-814b-6813e7beeda5" targetNamespace="http://schemas.microsoft.com/office/2006/metadata/properties" ma:root="true" ma:fieldsID="22d46a09240af806abe2c5f3eba5d60c" ns2:_="">
    <xsd:import namespace="f532f8cf-f7cd-4cfe-814b-6813e7beeda5"/>
    <xsd:element name="properties">
      <xsd:complexType>
        <xsd:sequence>
          <xsd:element name="documentManagement">
            <xsd:complexType>
              <xsd:all>
                <xsd:element ref="ns2:Filter"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32f8cf-f7cd-4cfe-814b-6813e7beeda5" elementFormDefault="qualified">
    <xsd:import namespace="http://schemas.microsoft.com/office/2006/documentManagement/types"/>
    <xsd:import namespace="http://schemas.microsoft.com/office/infopath/2007/PartnerControls"/>
    <xsd:element name="Filter" ma:index="8" nillable="true" ma:displayName="Filter" ma:default="1" ma:format="Dropdown" ma:internalName="Filter" ma:percentage="FALSE">
      <xsd:simpleType>
        <xsd:restriction base="dms:Number"/>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ter xmlns="f532f8cf-f7cd-4cfe-814b-6813e7beeda5">3</Filter>
  </documentManagement>
</p:properties>
</file>

<file path=customXml/itemProps1.xml><?xml version="1.0" encoding="utf-8"?>
<ds:datastoreItem xmlns:ds="http://schemas.openxmlformats.org/officeDocument/2006/customXml" ds:itemID="{87DD198F-3FF1-4F33-9071-D438A6A7B3E2}">
  <ds:schemaRefs>
    <ds:schemaRef ds:uri="http://schemas.microsoft.com/sharepoint/v3/contenttype/forms"/>
  </ds:schemaRefs>
</ds:datastoreItem>
</file>

<file path=customXml/itemProps2.xml><?xml version="1.0" encoding="utf-8"?>
<ds:datastoreItem xmlns:ds="http://schemas.openxmlformats.org/officeDocument/2006/customXml" ds:itemID="{A500FD10-CB77-47D0-8922-0FCF3C8F77B7}"/>
</file>

<file path=customXml/itemProps3.xml><?xml version="1.0" encoding="utf-8"?>
<ds:datastoreItem xmlns:ds="http://schemas.openxmlformats.org/officeDocument/2006/customXml" ds:itemID="{48C78776-9580-48B3-9031-BE737E8AC1B8}">
  <ds:schemaRefs>
    <ds:schemaRef ds:uri="http://purl.org/dc/dcmitype/"/>
    <ds:schemaRef ds:uri="http://schemas.microsoft.com/office/2006/documentManagement/types"/>
    <ds:schemaRef ds:uri="http://purl.org/dc/elements/1.1/"/>
    <ds:schemaRef ds:uri="http://schemas.microsoft.com/office/2006/metadata/properties"/>
    <ds:schemaRef ds:uri="9b9bbc7c-9c31-4324-b9c5-53e70ba7bae5"/>
    <ds:schemaRef ds:uri="http://schemas.microsoft.com/office/infopath/2007/PartnerControls"/>
    <ds:schemaRef ds:uri="http://purl.org/dc/terms/"/>
    <ds:schemaRef ds:uri="http://schemas.openxmlformats.org/package/2006/metadata/core-properties"/>
    <ds:schemaRef ds:uri="4fe54640-d5e0-4d41-9bc6-c4adc41a2fe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EKC Group PowerPoint template (1)</Template>
  <TotalTime>34</TotalTime>
  <Words>1100</Words>
  <Application>Microsoft Office PowerPoint</Application>
  <PresentationFormat>On-screen Show (4:3)</PresentationFormat>
  <Paragraphs>117</Paragraphs>
  <Slides>14</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Montserrat</vt:lpstr>
      <vt:lpstr>Montserrat Light</vt:lpstr>
      <vt:lpstr>Symbol</vt:lpstr>
      <vt:lpstr>Trebuchet MS</vt:lpstr>
      <vt:lpstr>Broadstairs (Montserrat)</vt:lpstr>
      <vt:lpstr>1.6 Effective Self Assessment</vt:lpstr>
      <vt:lpstr>Why do we self assess our provision?</vt:lpstr>
      <vt:lpstr>Session Overview </vt:lpstr>
      <vt:lpstr>A ‘Good’ Leader according to Ofsted</vt:lpstr>
      <vt:lpstr>A ‘Good’ Leader according to Ofsted</vt:lpstr>
      <vt:lpstr>A Good leader- a collaborative approach</vt:lpstr>
      <vt:lpstr>Collating Evidence and evidencing collaboration </vt:lpstr>
      <vt:lpstr>PowerPoint Presentation</vt:lpstr>
      <vt:lpstr>Activity: Self-assessment against the Education Inspection Framework </vt:lpstr>
      <vt:lpstr>So…. What do we mean by a judgement statement?</vt:lpstr>
      <vt:lpstr>starter</vt:lpstr>
      <vt:lpstr>PowerPoint Presentation</vt:lpstr>
      <vt:lpstr>Common errors</vt:lpstr>
      <vt:lpstr>Activity: Writing an effective judgement statement</vt:lpstr>
    </vt:vector>
  </TitlesOfParts>
  <Company>East Kent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training</dc:title>
  <dc:creator>Neala Whybrow</dc:creator>
  <cp:lastModifiedBy>Neala Whybrow</cp:lastModifiedBy>
  <cp:revision>5</cp:revision>
  <dcterms:created xsi:type="dcterms:W3CDTF">2021-06-14T09:10:20Z</dcterms:created>
  <dcterms:modified xsi:type="dcterms:W3CDTF">2022-03-11T08:19:17Z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0x010100197103F4CB0E6F4E9AE621295542BB0B</vt:lpwstr>
  </property>
  <property fmtid="{D5CDD505-2E9C-101B-9397-08002B2CF9AE}" pid="3" name="AuthorIds_UIVersion_1024">
    <vt:lpwstr>1359</vt:lpwstr>
  </property>
  <property fmtid="{D5CDD505-2E9C-101B-9397-08002B2CF9AE}" pid="4" name="Order">
    <vt:r8>5200</vt:r8>
  </property>
  <property fmtid="{D5CDD505-2E9C-101B-9397-08002B2CF9AE}" pid="5" name="xd_Signature">
    <vt:bool>false</vt:bool>
  </property>
  <property fmtid="{D5CDD505-2E9C-101B-9397-08002B2CF9AE}" pid="6" name="SharedWithUsers">
    <vt:lpwstr>1359;#Sebastian Anning</vt:lpwstr>
  </property>
  <property fmtid="{D5CDD505-2E9C-101B-9397-08002B2CF9AE}" pid="7" name="xd_ProgID">
    <vt:lpwstr/>
  </property>
  <property fmtid="{D5CDD505-2E9C-101B-9397-08002B2CF9AE}" pid="8" name="_ExtendedDescription">
    <vt:lpwstr/>
  </property>
  <property fmtid="{D5CDD505-2E9C-101B-9397-08002B2CF9AE}" pid="9" name="TriggerFlowInfo">
    <vt:lpwstr/>
  </property>
  <property fmtid="{D5CDD505-2E9C-101B-9397-08002B2CF9AE}" pid="10" name="_SourceUrl">
    <vt:lpwstr/>
  </property>
  <property fmtid="{D5CDD505-2E9C-101B-9397-08002B2CF9AE}" pid="11" name="_SharedFileIndex">
    <vt:lpwstr/>
  </property>
  <property fmtid="{D5CDD505-2E9C-101B-9397-08002B2CF9AE}" pid="12" name="ComplianceAssetId">
    <vt:lpwstr/>
  </property>
  <property fmtid="{D5CDD505-2E9C-101B-9397-08002B2CF9AE}" pid="13" name="TemplateUrl">
    <vt:lpwstr/>
  </property>
</Properties>
</file>